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5"/>
  </p:notesMasterIdLst>
  <p:sldIdLst>
    <p:sldId id="256" r:id="rId2"/>
    <p:sldId id="257" r:id="rId3"/>
    <p:sldId id="258" r:id="rId4"/>
  </p:sldIdLst>
  <p:sldSz cx="10160000" cy="5715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32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576" y="96"/>
      </p:cViewPr>
      <p:guideLst>
        <p:guide orient="horz" pos="1800"/>
        <p:guide pos="320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00CD22-34EF-405A-9842-B70002BED906}" type="doc">
      <dgm:prSet loTypeId="urn:microsoft.com/office/officeart/2005/8/layout/hChevron3" loCatId="process" qsTypeId="urn:microsoft.com/office/officeart/2005/8/quickstyle/simple1" qsCatId="simple" csTypeId="urn:microsoft.com/office/officeart/2005/8/colors/colorful5" csCatId="colorful" phldr="1"/>
      <dgm:spPr/>
      <dgm:t>
        <a:bodyPr/>
        <a:lstStyle/>
        <a:p>
          <a:endParaRPr lang="nl-NL"/>
        </a:p>
      </dgm:t>
    </dgm:pt>
    <dgm:pt modelId="{EAD7579D-72E0-4619-9DBB-641B7104CFF1}">
      <dgm:prSet phldrT="[Tekst]" phldr="0"/>
      <dgm:spPr/>
      <dgm:t>
        <a:bodyPr/>
        <a:lstStyle/>
        <a:p>
          <a:r>
            <a:rPr lang="nl-BE" dirty="0"/>
            <a:t>Nu</a:t>
          </a:r>
          <a:endParaRPr lang="nl-NL" dirty="0"/>
        </a:p>
      </dgm:t>
    </dgm:pt>
    <dgm:pt modelId="{A3046621-A4FF-4CE1-83A6-3287DE6A80F3}" type="parTrans" cxnId="{99AF916C-BC5D-4C7D-8EC4-0C3CE6D2C003}">
      <dgm:prSet/>
      <dgm:spPr/>
      <dgm:t>
        <a:bodyPr/>
        <a:lstStyle/>
        <a:p>
          <a:endParaRPr lang="nl-NL"/>
        </a:p>
      </dgm:t>
    </dgm:pt>
    <dgm:pt modelId="{51053FC3-4C79-4B59-A2D3-08D65D41A435}" type="sibTrans" cxnId="{99AF916C-BC5D-4C7D-8EC4-0C3CE6D2C003}">
      <dgm:prSet/>
      <dgm:spPr/>
      <dgm:t>
        <a:bodyPr/>
        <a:lstStyle/>
        <a:p>
          <a:endParaRPr lang="nl-NL"/>
        </a:p>
      </dgm:t>
    </dgm:pt>
    <dgm:pt modelId="{FE6EAF34-BFC9-47C8-A5F6-62DC6AD072EA}">
      <dgm:prSet phldrT="[Tekst]" phldr="0"/>
      <dgm:spPr/>
      <dgm:t>
        <a:bodyPr/>
        <a:lstStyle/>
        <a:p>
          <a:r>
            <a:rPr lang="nl-BE" dirty="0"/>
            <a:t>Vrederijk</a:t>
          </a:r>
          <a:endParaRPr lang="nl-NL" dirty="0"/>
        </a:p>
      </dgm:t>
    </dgm:pt>
    <dgm:pt modelId="{4A35854A-51C8-47B5-BC9B-20EBB32D6498}" type="parTrans" cxnId="{C6D06607-6EE1-40CC-A599-6AFA06F903D0}">
      <dgm:prSet/>
      <dgm:spPr/>
      <dgm:t>
        <a:bodyPr/>
        <a:lstStyle/>
        <a:p>
          <a:endParaRPr lang="nl-NL"/>
        </a:p>
      </dgm:t>
    </dgm:pt>
    <dgm:pt modelId="{DB23941A-79BC-4B68-9654-155ED4CF9E9F}" type="sibTrans" cxnId="{C6D06607-6EE1-40CC-A599-6AFA06F903D0}">
      <dgm:prSet/>
      <dgm:spPr/>
      <dgm:t>
        <a:bodyPr/>
        <a:lstStyle/>
        <a:p>
          <a:endParaRPr lang="nl-NL"/>
        </a:p>
      </dgm:t>
    </dgm:pt>
    <dgm:pt modelId="{1F849BE8-49D8-4A35-8DFA-43F049FCD65D}">
      <dgm:prSet phldrT="[Tekst]" phldr="0"/>
      <dgm:spPr/>
      <dgm:t>
        <a:bodyPr/>
        <a:lstStyle/>
        <a:p>
          <a:r>
            <a:rPr lang="nl-BE" dirty="0"/>
            <a:t>…</a:t>
          </a:r>
          <a:endParaRPr lang="nl-NL" dirty="0"/>
        </a:p>
      </dgm:t>
    </dgm:pt>
    <dgm:pt modelId="{C53BB715-5F78-4E0A-B5AD-25DB0FF41871}" type="parTrans" cxnId="{76FD72AD-49D2-49DB-842E-98851C2E6528}">
      <dgm:prSet/>
      <dgm:spPr/>
      <dgm:t>
        <a:bodyPr/>
        <a:lstStyle/>
        <a:p>
          <a:endParaRPr lang="nl-NL"/>
        </a:p>
      </dgm:t>
    </dgm:pt>
    <dgm:pt modelId="{9761B186-5FD9-48BB-81CE-3D920C2B4540}" type="sibTrans" cxnId="{76FD72AD-49D2-49DB-842E-98851C2E6528}">
      <dgm:prSet/>
      <dgm:spPr/>
      <dgm:t>
        <a:bodyPr/>
        <a:lstStyle/>
        <a:p>
          <a:endParaRPr lang="nl-NL"/>
        </a:p>
      </dgm:t>
    </dgm:pt>
    <dgm:pt modelId="{F6C481FD-CAB8-4743-B1A1-1779792F49CF}">
      <dgm:prSet phldrT="[Tekst]" phldr="0"/>
      <dgm:spPr/>
      <dgm:t>
        <a:bodyPr/>
        <a:lstStyle/>
        <a:p>
          <a:r>
            <a:rPr lang="nl-BE" dirty="0"/>
            <a:t>Laatste jaarweek</a:t>
          </a:r>
          <a:br>
            <a:rPr lang="nl-BE" dirty="0"/>
          </a:br>
          <a:r>
            <a:rPr lang="nl-BE" dirty="0"/>
            <a:t>7 jaren</a:t>
          </a:r>
          <a:endParaRPr lang="nl-NL" dirty="0"/>
        </a:p>
      </dgm:t>
    </dgm:pt>
    <dgm:pt modelId="{5D38A248-625A-4ED2-A903-3A2A5DA6A5DE}" type="parTrans" cxnId="{F8C26099-501E-4159-A12F-C08759CDAAEB}">
      <dgm:prSet/>
      <dgm:spPr/>
      <dgm:t>
        <a:bodyPr/>
        <a:lstStyle/>
        <a:p>
          <a:endParaRPr lang="nl-NL"/>
        </a:p>
      </dgm:t>
    </dgm:pt>
    <dgm:pt modelId="{87DA115F-93A4-4960-83CF-237FCAE80F81}" type="sibTrans" cxnId="{F8C26099-501E-4159-A12F-C08759CDAAEB}">
      <dgm:prSet/>
      <dgm:spPr/>
      <dgm:t>
        <a:bodyPr/>
        <a:lstStyle/>
        <a:p>
          <a:endParaRPr lang="nl-NL"/>
        </a:p>
      </dgm:t>
    </dgm:pt>
    <dgm:pt modelId="{7DF1B708-6A96-4774-AFEC-C55100CA1B22}">
      <dgm:prSet phldrT="[Tekst]" phldr="0"/>
      <dgm:spPr/>
      <dgm:t>
        <a:bodyPr/>
        <a:lstStyle/>
        <a:p>
          <a:r>
            <a:rPr lang="nl-BE"/>
            <a:t>Nieuwe hemel en aarde</a:t>
          </a:r>
          <a:endParaRPr lang="nl-NL" dirty="0"/>
        </a:p>
      </dgm:t>
    </dgm:pt>
    <dgm:pt modelId="{475FA3E4-BCD8-4429-9635-433CC1ED1C0E}" type="parTrans" cxnId="{D84F6BC9-CAF3-43C2-90FA-C72F4DEDD403}">
      <dgm:prSet/>
      <dgm:spPr/>
      <dgm:t>
        <a:bodyPr/>
        <a:lstStyle/>
        <a:p>
          <a:endParaRPr lang="nl-NL"/>
        </a:p>
      </dgm:t>
    </dgm:pt>
    <dgm:pt modelId="{92E2A6AD-0AB5-4D29-98C4-330947717882}" type="sibTrans" cxnId="{D84F6BC9-CAF3-43C2-90FA-C72F4DEDD403}">
      <dgm:prSet/>
      <dgm:spPr/>
      <dgm:t>
        <a:bodyPr/>
        <a:lstStyle/>
        <a:p>
          <a:endParaRPr lang="nl-NL"/>
        </a:p>
      </dgm:t>
    </dgm:pt>
    <dgm:pt modelId="{A6AA8043-EB76-4315-89F5-985A854EC797}" type="pres">
      <dgm:prSet presAssocID="{DF00CD22-34EF-405A-9842-B70002BED906}" presName="Name0" presStyleCnt="0">
        <dgm:presLayoutVars>
          <dgm:dir/>
          <dgm:resizeHandles val="exact"/>
        </dgm:presLayoutVars>
      </dgm:prSet>
      <dgm:spPr/>
    </dgm:pt>
    <dgm:pt modelId="{EE26E736-9298-4693-971C-C053943B26EA}" type="pres">
      <dgm:prSet presAssocID="{EAD7579D-72E0-4619-9DBB-641B7104CFF1}" presName="parTxOnly" presStyleLbl="node1" presStyleIdx="0" presStyleCnt="5">
        <dgm:presLayoutVars>
          <dgm:bulletEnabled val="1"/>
        </dgm:presLayoutVars>
      </dgm:prSet>
      <dgm:spPr/>
    </dgm:pt>
    <dgm:pt modelId="{E78D82EF-45C8-45A0-9900-009FF43CC2DA}" type="pres">
      <dgm:prSet presAssocID="{51053FC3-4C79-4B59-A2D3-08D65D41A435}" presName="parSpace" presStyleCnt="0"/>
      <dgm:spPr/>
    </dgm:pt>
    <dgm:pt modelId="{A8474847-FC55-4144-9BBB-1785465B71F2}" type="pres">
      <dgm:prSet presAssocID="{1F849BE8-49D8-4A35-8DFA-43F049FCD65D}" presName="parTxOnly" presStyleLbl="node1" presStyleIdx="1" presStyleCnt="5">
        <dgm:presLayoutVars>
          <dgm:bulletEnabled val="1"/>
        </dgm:presLayoutVars>
      </dgm:prSet>
      <dgm:spPr/>
    </dgm:pt>
    <dgm:pt modelId="{AE7324E6-D13C-4EA1-947C-1EC52177ACFA}" type="pres">
      <dgm:prSet presAssocID="{9761B186-5FD9-48BB-81CE-3D920C2B4540}" presName="parSpace" presStyleCnt="0"/>
      <dgm:spPr/>
    </dgm:pt>
    <dgm:pt modelId="{5D46D818-F807-4A87-90D6-757420C01E66}" type="pres">
      <dgm:prSet presAssocID="{F6C481FD-CAB8-4743-B1A1-1779792F49CF}" presName="parTxOnly" presStyleLbl="node1" presStyleIdx="2" presStyleCnt="5">
        <dgm:presLayoutVars>
          <dgm:bulletEnabled val="1"/>
        </dgm:presLayoutVars>
      </dgm:prSet>
      <dgm:spPr/>
    </dgm:pt>
    <dgm:pt modelId="{34552EA2-554C-488D-BC4A-A349C5C2D63F}" type="pres">
      <dgm:prSet presAssocID="{87DA115F-93A4-4960-83CF-237FCAE80F81}" presName="parSpace" presStyleCnt="0"/>
      <dgm:spPr/>
    </dgm:pt>
    <dgm:pt modelId="{856BA274-B749-40FE-BD8C-16AC9792BF94}" type="pres">
      <dgm:prSet presAssocID="{FE6EAF34-BFC9-47C8-A5F6-62DC6AD072EA}" presName="parTxOnly" presStyleLbl="node1" presStyleIdx="3" presStyleCnt="5">
        <dgm:presLayoutVars>
          <dgm:bulletEnabled val="1"/>
        </dgm:presLayoutVars>
      </dgm:prSet>
      <dgm:spPr/>
    </dgm:pt>
    <dgm:pt modelId="{36BE2314-5741-4B1C-94D7-68DCBFFF9BE7}" type="pres">
      <dgm:prSet presAssocID="{DB23941A-79BC-4B68-9654-155ED4CF9E9F}" presName="parSpace" presStyleCnt="0"/>
      <dgm:spPr/>
    </dgm:pt>
    <dgm:pt modelId="{5A9C1A13-3B7C-4E9B-A3BF-3E22A3D42093}" type="pres">
      <dgm:prSet presAssocID="{7DF1B708-6A96-4774-AFEC-C55100CA1B22}" presName="parTxOnly" presStyleLbl="node1" presStyleIdx="4" presStyleCnt="5">
        <dgm:presLayoutVars>
          <dgm:bulletEnabled val="1"/>
        </dgm:presLayoutVars>
      </dgm:prSet>
      <dgm:spPr/>
    </dgm:pt>
  </dgm:ptLst>
  <dgm:cxnLst>
    <dgm:cxn modelId="{C6D06607-6EE1-40CC-A599-6AFA06F903D0}" srcId="{DF00CD22-34EF-405A-9842-B70002BED906}" destId="{FE6EAF34-BFC9-47C8-A5F6-62DC6AD072EA}" srcOrd="3" destOrd="0" parTransId="{4A35854A-51C8-47B5-BC9B-20EBB32D6498}" sibTransId="{DB23941A-79BC-4B68-9654-155ED4CF9E9F}"/>
    <dgm:cxn modelId="{5A33E63C-6DBC-40AD-9272-9E03D88337B5}" type="presOf" srcId="{F6C481FD-CAB8-4743-B1A1-1779792F49CF}" destId="{5D46D818-F807-4A87-90D6-757420C01E66}" srcOrd="0" destOrd="0" presId="urn:microsoft.com/office/officeart/2005/8/layout/hChevron3"/>
    <dgm:cxn modelId="{9DC2076A-E2C7-4C84-9FED-329E15650546}" type="presOf" srcId="{EAD7579D-72E0-4619-9DBB-641B7104CFF1}" destId="{EE26E736-9298-4693-971C-C053943B26EA}" srcOrd="0" destOrd="0" presId="urn:microsoft.com/office/officeart/2005/8/layout/hChevron3"/>
    <dgm:cxn modelId="{99AF916C-BC5D-4C7D-8EC4-0C3CE6D2C003}" srcId="{DF00CD22-34EF-405A-9842-B70002BED906}" destId="{EAD7579D-72E0-4619-9DBB-641B7104CFF1}" srcOrd="0" destOrd="0" parTransId="{A3046621-A4FF-4CE1-83A6-3287DE6A80F3}" sibTransId="{51053FC3-4C79-4B59-A2D3-08D65D41A435}"/>
    <dgm:cxn modelId="{27F5DF7D-3934-42DE-8CA1-E45D533C9EAA}" type="presOf" srcId="{FE6EAF34-BFC9-47C8-A5F6-62DC6AD072EA}" destId="{856BA274-B749-40FE-BD8C-16AC9792BF94}" srcOrd="0" destOrd="0" presId="urn:microsoft.com/office/officeart/2005/8/layout/hChevron3"/>
    <dgm:cxn modelId="{0CDA8198-69F4-42AF-B121-0BAC39D6FEB5}" type="presOf" srcId="{DF00CD22-34EF-405A-9842-B70002BED906}" destId="{A6AA8043-EB76-4315-89F5-985A854EC797}" srcOrd="0" destOrd="0" presId="urn:microsoft.com/office/officeart/2005/8/layout/hChevron3"/>
    <dgm:cxn modelId="{F8C26099-501E-4159-A12F-C08759CDAAEB}" srcId="{DF00CD22-34EF-405A-9842-B70002BED906}" destId="{F6C481FD-CAB8-4743-B1A1-1779792F49CF}" srcOrd="2" destOrd="0" parTransId="{5D38A248-625A-4ED2-A903-3A2A5DA6A5DE}" sibTransId="{87DA115F-93A4-4960-83CF-237FCAE80F81}"/>
    <dgm:cxn modelId="{76FD72AD-49D2-49DB-842E-98851C2E6528}" srcId="{DF00CD22-34EF-405A-9842-B70002BED906}" destId="{1F849BE8-49D8-4A35-8DFA-43F049FCD65D}" srcOrd="1" destOrd="0" parTransId="{C53BB715-5F78-4E0A-B5AD-25DB0FF41871}" sibTransId="{9761B186-5FD9-48BB-81CE-3D920C2B4540}"/>
    <dgm:cxn modelId="{AECEDDB4-52A0-4FFD-B306-61E9FEFCE6AE}" type="presOf" srcId="{1F849BE8-49D8-4A35-8DFA-43F049FCD65D}" destId="{A8474847-FC55-4144-9BBB-1785465B71F2}" srcOrd="0" destOrd="0" presId="urn:microsoft.com/office/officeart/2005/8/layout/hChevron3"/>
    <dgm:cxn modelId="{D84F6BC9-CAF3-43C2-90FA-C72F4DEDD403}" srcId="{DF00CD22-34EF-405A-9842-B70002BED906}" destId="{7DF1B708-6A96-4774-AFEC-C55100CA1B22}" srcOrd="4" destOrd="0" parTransId="{475FA3E4-BCD8-4429-9635-433CC1ED1C0E}" sibTransId="{92E2A6AD-0AB5-4D29-98C4-330947717882}"/>
    <dgm:cxn modelId="{5C356FCC-C0C8-4C2B-8271-3A6DA247E28B}" type="presOf" srcId="{7DF1B708-6A96-4774-AFEC-C55100CA1B22}" destId="{5A9C1A13-3B7C-4E9B-A3BF-3E22A3D42093}" srcOrd="0" destOrd="0" presId="urn:microsoft.com/office/officeart/2005/8/layout/hChevron3"/>
    <dgm:cxn modelId="{941E1D7D-499F-45F0-B785-FB4D596706F8}" type="presParOf" srcId="{A6AA8043-EB76-4315-89F5-985A854EC797}" destId="{EE26E736-9298-4693-971C-C053943B26EA}" srcOrd="0" destOrd="0" presId="urn:microsoft.com/office/officeart/2005/8/layout/hChevron3"/>
    <dgm:cxn modelId="{B6AF4FF1-3862-4D74-8648-254B2EB6D0CD}" type="presParOf" srcId="{A6AA8043-EB76-4315-89F5-985A854EC797}" destId="{E78D82EF-45C8-45A0-9900-009FF43CC2DA}" srcOrd="1" destOrd="0" presId="urn:microsoft.com/office/officeart/2005/8/layout/hChevron3"/>
    <dgm:cxn modelId="{4FF33139-764B-4F2D-8F65-E62ADD723D41}" type="presParOf" srcId="{A6AA8043-EB76-4315-89F5-985A854EC797}" destId="{A8474847-FC55-4144-9BBB-1785465B71F2}" srcOrd="2" destOrd="0" presId="urn:microsoft.com/office/officeart/2005/8/layout/hChevron3"/>
    <dgm:cxn modelId="{9A71D8FC-1FDB-4568-828C-A53B67654706}" type="presParOf" srcId="{A6AA8043-EB76-4315-89F5-985A854EC797}" destId="{AE7324E6-D13C-4EA1-947C-1EC52177ACFA}" srcOrd="3" destOrd="0" presId="urn:microsoft.com/office/officeart/2005/8/layout/hChevron3"/>
    <dgm:cxn modelId="{6117C718-2271-42C4-B977-79E70B2B3945}" type="presParOf" srcId="{A6AA8043-EB76-4315-89F5-985A854EC797}" destId="{5D46D818-F807-4A87-90D6-757420C01E66}" srcOrd="4" destOrd="0" presId="urn:microsoft.com/office/officeart/2005/8/layout/hChevron3"/>
    <dgm:cxn modelId="{833C8513-0E10-4416-862E-61A7590E9BAD}" type="presParOf" srcId="{A6AA8043-EB76-4315-89F5-985A854EC797}" destId="{34552EA2-554C-488D-BC4A-A349C5C2D63F}" srcOrd="5" destOrd="0" presId="urn:microsoft.com/office/officeart/2005/8/layout/hChevron3"/>
    <dgm:cxn modelId="{D84FDF63-348B-4704-BAE7-C181510A7EA3}" type="presParOf" srcId="{A6AA8043-EB76-4315-89F5-985A854EC797}" destId="{856BA274-B749-40FE-BD8C-16AC9792BF94}" srcOrd="6" destOrd="0" presId="urn:microsoft.com/office/officeart/2005/8/layout/hChevron3"/>
    <dgm:cxn modelId="{10A73498-7D1C-48A1-A31B-0AFBA2CF61AD}" type="presParOf" srcId="{A6AA8043-EB76-4315-89F5-985A854EC797}" destId="{36BE2314-5741-4B1C-94D7-68DCBFFF9BE7}" srcOrd="7" destOrd="0" presId="urn:microsoft.com/office/officeart/2005/8/layout/hChevron3"/>
    <dgm:cxn modelId="{C7B0AF92-8D64-471B-B20D-76D4F7EFBBB8}" type="presParOf" srcId="{A6AA8043-EB76-4315-89F5-985A854EC797}" destId="{5A9C1A13-3B7C-4E9B-A3BF-3E22A3D42093}" srcOrd="8"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E5429E-8938-4E38-9B0C-4CC2D9B6B7E8}" type="doc">
      <dgm:prSet loTypeId="urn:microsoft.com/office/officeart/2009/layout/CircleArrowProcess" loCatId="cycle" qsTypeId="urn:microsoft.com/office/officeart/2005/8/quickstyle/simple1" qsCatId="simple" csTypeId="urn:microsoft.com/office/officeart/2005/8/colors/accent1_2" csCatId="accent1" phldr="1"/>
      <dgm:spPr/>
      <dgm:t>
        <a:bodyPr/>
        <a:lstStyle/>
        <a:p>
          <a:endParaRPr lang="nl-NL"/>
        </a:p>
      </dgm:t>
    </dgm:pt>
    <dgm:pt modelId="{484FEA87-7047-463F-831B-AB8EDC15A231}">
      <dgm:prSet phldrT="[Tekst]" phldr="0"/>
      <dgm:spPr/>
      <dgm:t>
        <a:bodyPr/>
        <a:lstStyle/>
        <a:p>
          <a:r>
            <a:rPr lang="nl-BE" dirty="0"/>
            <a:t>‘Grote verdrukking’</a:t>
          </a:r>
          <a:endParaRPr lang="nl-NL" dirty="0"/>
        </a:p>
      </dgm:t>
    </dgm:pt>
    <dgm:pt modelId="{AC3E1BA0-CE5D-4BA3-AFFF-8548C74E2BBE}" type="parTrans" cxnId="{D91EF724-7331-4678-B993-B3D21BD20AAD}">
      <dgm:prSet/>
      <dgm:spPr/>
      <dgm:t>
        <a:bodyPr/>
        <a:lstStyle/>
        <a:p>
          <a:endParaRPr lang="nl-NL"/>
        </a:p>
      </dgm:t>
    </dgm:pt>
    <dgm:pt modelId="{40D399E8-95EF-4961-9830-370444662F10}" type="sibTrans" cxnId="{D91EF724-7331-4678-B993-B3D21BD20AAD}">
      <dgm:prSet/>
      <dgm:spPr/>
      <dgm:t>
        <a:bodyPr/>
        <a:lstStyle/>
        <a:p>
          <a:endParaRPr lang="nl-NL"/>
        </a:p>
      </dgm:t>
    </dgm:pt>
    <dgm:pt modelId="{88F00A74-0BC7-4085-ACA5-301751D3CD9A}">
      <dgm:prSet phldrT="[Tekst]" phldr="0"/>
      <dgm:spPr/>
      <dgm:t>
        <a:bodyPr/>
        <a:lstStyle/>
        <a:p>
          <a:r>
            <a:rPr lang="nl-BE" dirty="0"/>
            <a:t>Dag van Jahweh</a:t>
          </a:r>
          <a:endParaRPr lang="nl-NL" dirty="0"/>
        </a:p>
      </dgm:t>
    </dgm:pt>
    <dgm:pt modelId="{2AE410F6-117F-4FC0-BBF4-0AE3AFE31EE3}" type="parTrans" cxnId="{791DB229-EBDD-477C-ACBC-609E82AAAE0C}">
      <dgm:prSet/>
      <dgm:spPr/>
      <dgm:t>
        <a:bodyPr/>
        <a:lstStyle/>
        <a:p>
          <a:endParaRPr lang="nl-NL"/>
        </a:p>
      </dgm:t>
    </dgm:pt>
    <dgm:pt modelId="{6F6FC75C-FEB9-416C-892A-63152A476EDE}" type="sibTrans" cxnId="{791DB229-EBDD-477C-ACBC-609E82AAAE0C}">
      <dgm:prSet/>
      <dgm:spPr/>
      <dgm:t>
        <a:bodyPr/>
        <a:lstStyle/>
        <a:p>
          <a:endParaRPr lang="nl-NL"/>
        </a:p>
      </dgm:t>
    </dgm:pt>
    <dgm:pt modelId="{E29C2F60-2D37-4658-82D3-E047A4A54183}" type="pres">
      <dgm:prSet presAssocID="{34E5429E-8938-4E38-9B0C-4CC2D9B6B7E8}" presName="Name0" presStyleCnt="0">
        <dgm:presLayoutVars>
          <dgm:chMax val="7"/>
          <dgm:chPref val="7"/>
          <dgm:dir/>
          <dgm:animLvl val="lvl"/>
        </dgm:presLayoutVars>
      </dgm:prSet>
      <dgm:spPr/>
    </dgm:pt>
    <dgm:pt modelId="{F5CB9B63-C58D-45D2-9978-F1998362D985}" type="pres">
      <dgm:prSet presAssocID="{484FEA87-7047-463F-831B-AB8EDC15A231}" presName="Accent1" presStyleCnt="0"/>
      <dgm:spPr/>
    </dgm:pt>
    <dgm:pt modelId="{35CC4BD5-C0D6-4AD6-A80E-E98807BDFC7D}" type="pres">
      <dgm:prSet presAssocID="{484FEA87-7047-463F-831B-AB8EDC15A231}" presName="Accent" presStyleLbl="node1" presStyleIdx="0" presStyleCnt="2"/>
      <dgm:spPr/>
    </dgm:pt>
    <dgm:pt modelId="{DFBBEE63-99DA-4D09-A6AF-4FFB638DC6A3}" type="pres">
      <dgm:prSet presAssocID="{484FEA87-7047-463F-831B-AB8EDC15A231}" presName="Parent1" presStyleLbl="revTx" presStyleIdx="0" presStyleCnt="2">
        <dgm:presLayoutVars>
          <dgm:chMax val="1"/>
          <dgm:chPref val="1"/>
          <dgm:bulletEnabled val="1"/>
        </dgm:presLayoutVars>
      </dgm:prSet>
      <dgm:spPr/>
    </dgm:pt>
    <dgm:pt modelId="{70297841-85E4-4B01-AB4A-CDD827919398}" type="pres">
      <dgm:prSet presAssocID="{88F00A74-0BC7-4085-ACA5-301751D3CD9A}" presName="Accent2" presStyleCnt="0"/>
      <dgm:spPr/>
    </dgm:pt>
    <dgm:pt modelId="{F2EDD60D-0FD4-491C-BF85-089CCAD04CA1}" type="pres">
      <dgm:prSet presAssocID="{88F00A74-0BC7-4085-ACA5-301751D3CD9A}" presName="Accent" presStyleLbl="node1" presStyleIdx="1" presStyleCnt="2"/>
      <dgm:spPr/>
    </dgm:pt>
    <dgm:pt modelId="{024B0069-7923-4ED2-BEC1-9C7E2B4EBD5D}" type="pres">
      <dgm:prSet presAssocID="{88F00A74-0BC7-4085-ACA5-301751D3CD9A}" presName="Parent2" presStyleLbl="revTx" presStyleIdx="1" presStyleCnt="2">
        <dgm:presLayoutVars>
          <dgm:chMax val="1"/>
          <dgm:chPref val="1"/>
          <dgm:bulletEnabled val="1"/>
        </dgm:presLayoutVars>
      </dgm:prSet>
      <dgm:spPr/>
    </dgm:pt>
  </dgm:ptLst>
  <dgm:cxnLst>
    <dgm:cxn modelId="{ED01601E-3E68-4338-A1A1-7293FE541244}" type="presOf" srcId="{88F00A74-0BC7-4085-ACA5-301751D3CD9A}" destId="{024B0069-7923-4ED2-BEC1-9C7E2B4EBD5D}" srcOrd="0" destOrd="0" presId="urn:microsoft.com/office/officeart/2009/layout/CircleArrowProcess"/>
    <dgm:cxn modelId="{D91EF724-7331-4678-B993-B3D21BD20AAD}" srcId="{34E5429E-8938-4E38-9B0C-4CC2D9B6B7E8}" destId="{484FEA87-7047-463F-831B-AB8EDC15A231}" srcOrd="0" destOrd="0" parTransId="{AC3E1BA0-CE5D-4BA3-AFFF-8548C74E2BBE}" sibTransId="{40D399E8-95EF-4961-9830-370444662F10}"/>
    <dgm:cxn modelId="{791DB229-EBDD-477C-ACBC-609E82AAAE0C}" srcId="{34E5429E-8938-4E38-9B0C-4CC2D9B6B7E8}" destId="{88F00A74-0BC7-4085-ACA5-301751D3CD9A}" srcOrd="1" destOrd="0" parTransId="{2AE410F6-117F-4FC0-BBF4-0AE3AFE31EE3}" sibTransId="{6F6FC75C-FEB9-416C-892A-63152A476EDE}"/>
    <dgm:cxn modelId="{46C7F1A4-F331-469C-A2E3-F1FE754A56F1}" type="presOf" srcId="{484FEA87-7047-463F-831B-AB8EDC15A231}" destId="{DFBBEE63-99DA-4D09-A6AF-4FFB638DC6A3}" srcOrd="0" destOrd="0" presId="urn:microsoft.com/office/officeart/2009/layout/CircleArrowProcess"/>
    <dgm:cxn modelId="{97F7A2D9-06A3-4793-A00B-EF96C23E6F1C}" type="presOf" srcId="{34E5429E-8938-4E38-9B0C-4CC2D9B6B7E8}" destId="{E29C2F60-2D37-4658-82D3-E047A4A54183}" srcOrd="0" destOrd="0" presId="urn:microsoft.com/office/officeart/2009/layout/CircleArrowProcess"/>
    <dgm:cxn modelId="{C5ECE4D8-2743-415D-B4AC-038B83D59B07}" type="presParOf" srcId="{E29C2F60-2D37-4658-82D3-E047A4A54183}" destId="{F5CB9B63-C58D-45D2-9978-F1998362D985}" srcOrd="0" destOrd="0" presId="urn:microsoft.com/office/officeart/2009/layout/CircleArrowProcess"/>
    <dgm:cxn modelId="{9AA48B37-7EB1-4227-A758-54EB4F3ABBCD}" type="presParOf" srcId="{F5CB9B63-C58D-45D2-9978-F1998362D985}" destId="{35CC4BD5-C0D6-4AD6-A80E-E98807BDFC7D}" srcOrd="0" destOrd="0" presId="urn:microsoft.com/office/officeart/2009/layout/CircleArrowProcess"/>
    <dgm:cxn modelId="{5508A259-3A2C-4FDB-8593-13C0B7707F77}" type="presParOf" srcId="{E29C2F60-2D37-4658-82D3-E047A4A54183}" destId="{DFBBEE63-99DA-4D09-A6AF-4FFB638DC6A3}" srcOrd="1" destOrd="0" presId="urn:microsoft.com/office/officeart/2009/layout/CircleArrowProcess"/>
    <dgm:cxn modelId="{376C3542-A0F2-417C-8A4D-6113E12DDBAF}" type="presParOf" srcId="{E29C2F60-2D37-4658-82D3-E047A4A54183}" destId="{70297841-85E4-4B01-AB4A-CDD827919398}" srcOrd="2" destOrd="0" presId="urn:microsoft.com/office/officeart/2009/layout/CircleArrowProcess"/>
    <dgm:cxn modelId="{EA19A8A5-9321-40A2-BDC9-1E359742846D}" type="presParOf" srcId="{70297841-85E4-4B01-AB4A-CDD827919398}" destId="{F2EDD60D-0FD4-491C-BF85-089CCAD04CA1}" srcOrd="0" destOrd="0" presId="urn:microsoft.com/office/officeart/2009/layout/CircleArrowProcess"/>
    <dgm:cxn modelId="{F97391D5-6249-4D28-9673-BA74C4D000FC}" type="presParOf" srcId="{E29C2F60-2D37-4658-82D3-E047A4A54183}" destId="{024B0069-7923-4ED2-BEC1-9C7E2B4EBD5D}" srcOrd="3"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F00CD22-34EF-405A-9842-B70002BED906}" type="doc">
      <dgm:prSet loTypeId="urn:microsoft.com/office/officeart/2005/8/layout/hChevron3" loCatId="process" qsTypeId="urn:microsoft.com/office/officeart/2005/8/quickstyle/simple1" qsCatId="simple" csTypeId="urn:microsoft.com/office/officeart/2005/8/colors/colorful5" csCatId="colorful" phldr="1"/>
      <dgm:spPr/>
      <dgm:t>
        <a:bodyPr/>
        <a:lstStyle/>
        <a:p>
          <a:endParaRPr lang="nl-NL"/>
        </a:p>
      </dgm:t>
    </dgm:pt>
    <dgm:pt modelId="{EAD7579D-72E0-4619-9DBB-641B7104CFF1}">
      <dgm:prSet phldrT="[Tekst]" phldr="0"/>
      <dgm:spPr/>
      <dgm:t>
        <a:bodyPr/>
        <a:lstStyle/>
        <a:p>
          <a:r>
            <a:rPr lang="nl-BE" dirty="0"/>
            <a:t>Nu</a:t>
          </a:r>
          <a:endParaRPr lang="nl-NL" dirty="0"/>
        </a:p>
      </dgm:t>
    </dgm:pt>
    <dgm:pt modelId="{A3046621-A4FF-4CE1-83A6-3287DE6A80F3}" type="parTrans" cxnId="{99AF916C-BC5D-4C7D-8EC4-0C3CE6D2C003}">
      <dgm:prSet/>
      <dgm:spPr/>
      <dgm:t>
        <a:bodyPr/>
        <a:lstStyle/>
        <a:p>
          <a:endParaRPr lang="nl-NL"/>
        </a:p>
      </dgm:t>
    </dgm:pt>
    <dgm:pt modelId="{51053FC3-4C79-4B59-A2D3-08D65D41A435}" type="sibTrans" cxnId="{99AF916C-BC5D-4C7D-8EC4-0C3CE6D2C003}">
      <dgm:prSet/>
      <dgm:spPr/>
      <dgm:t>
        <a:bodyPr/>
        <a:lstStyle/>
        <a:p>
          <a:endParaRPr lang="nl-NL"/>
        </a:p>
      </dgm:t>
    </dgm:pt>
    <dgm:pt modelId="{FE6EAF34-BFC9-47C8-A5F6-62DC6AD072EA}">
      <dgm:prSet phldrT="[Tekst]" phldr="0"/>
      <dgm:spPr/>
      <dgm:t>
        <a:bodyPr/>
        <a:lstStyle/>
        <a:p>
          <a:r>
            <a:rPr lang="nl-BE" dirty="0"/>
            <a:t>Vrederijk</a:t>
          </a:r>
          <a:endParaRPr lang="nl-NL" dirty="0"/>
        </a:p>
      </dgm:t>
    </dgm:pt>
    <dgm:pt modelId="{4A35854A-51C8-47B5-BC9B-20EBB32D6498}" type="parTrans" cxnId="{C6D06607-6EE1-40CC-A599-6AFA06F903D0}">
      <dgm:prSet/>
      <dgm:spPr/>
      <dgm:t>
        <a:bodyPr/>
        <a:lstStyle/>
        <a:p>
          <a:endParaRPr lang="nl-NL"/>
        </a:p>
      </dgm:t>
    </dgm:pt>
    <dgm:pt modelId="{DB23941A-79BC-4B68-9654-155ED4CF9E9F}" type="sibTrans" cxnId="{C6D06607-6EE1-40CC-A599-6AFA06F903D0}">
      <dgm:prSet/>
      <dgm:spPr/>
      <dgm:t>
        <a:bodyPr/>
        <a:lstStyle/>
        <a:p>
          <a:endParaRPr lang="nl-NL"/>
        </a:p>
      </dgm:t>
    </dgm:pt>
    <dgm:pt modelId="{1F849BE8-49D8-4A35-8DFA-43F049FCD65D}">
      <dgm:prSet phldrT="[Tekst]" phldr="0"/>
      <dgm:spPr/>
      <dgm:t>
        <a:bodyPr/>
        <a:lstStyle/>
        <a:p>
          <a:r>
            <a:rPr lang="nl-BE" dirty="0"/>
            <a:t>…</a:t>
          </a:r>
          <a:endParaRPr lang="nl-NL" dirty="0"/>
        </a:p>
      </dgm:t>
    </dgm:pt>
    <dgm:pt modelId="{C53BB715-5F78-4E0A-B5AD-25DB0FF41871}" type="parTrans" cxnId="{76FD72AD-49D2-49DB-842E-98851C2E6528}">
      <dgm:prSet/>
      <dgm:spPr/>
      <dgm:t>
        <a:bodyPr/>
        <a:lstStyle/>
        <a:p>
          <a:endParaRPr lang="nl-NL"/>
        </a:p>
      </dgm:t>
    </dgm:pt>
    <dgm:pt modelId="{9761B186-5FD9-48BB-81CE-3D920C2B4540}" type="sibTrans" cxnId="{76FD72AD-49D2-49DB-842E-98851C2E6528}">
      <dgm:prSet/>
      <dgm:spPr/>
      <dgm:t>
        <a:bodyPr/>
        <a:lstStyle/>
        <a:p>
          <a:endParaRPr lang="nl-NL"/>
        </a:p>
      </dgm:t>
    </dgm:pt>
    <dgm:pt modelId="{F6C481FD-CAB8-4743-B1A1-1779792F49CF}">
      <dgm:prSet phldrT="[Tekst]" phldr="0"/>
      <dgm:spPr/>
      <dgm:t>
        <a:bodyPr/>
        <a:lstStyle/>
        <a:p>
          <a:r>
            <a:rPr lang="nl-BE" dirty="0"/>
            <a:t>Laatste jaarweek</a:t>
          </a:r>
          <a:br>
            <a:rPr lang="nl-BE" dirty="0"/>
          </a:br>
          <a:r>
            <a:rPr lang="nl-BE" dirty="0"/>
            <a:t>2x3½ jaar</a:t>
          </a:r>
          <a:endParaRPr lang="nl-NL" dirty="0"/>
        </a:p>
      </dgm:t>
    </dgm:pt>
    <dgm:pt modelId="{5D38A248-625A-4ED2-A903-3A2A5DA6A5DE}" type="parTrans" cxnId="{F8C26099-501E-4159-A12F-C08759CDAAEB}">
      <dgm:prSet/>
      <dgm:spPr/>
      <dgm:t>
        <a:bodyPr/>
        <a:lstStyle/>
        <a:p>
          <a:endParaRPr lang="nl-NL"/>
        </a:p>
      </dgm:t>
    </dgm:pt>
    <dgm:pt modelId="{87DA115F-93A4-4960-83CF-237FCAE80F81}" type="sibTrans" cxnId="{F8C26099-501E-4159-A12F-C08759CDAAEB}">
      <dgm:prSet/>
      <dgm:spPr/>
      <dgm:t>
        <a:bodyPr/>
        <a:lstStyle/>
        <a:p>
          <a:endParaRPr lang="nl-NL"/>
        </a:p>
      </dgm:t>
    </dgm:pt>
    <dgm:pt modelId="{7DF1B708-6A96-4774-AFEC-C55100CA1B22}">
      <dgm:prSet phldrT="[Tekst]" phldr="0"/>
      <dgm:spPr/>
      <dgm:t>
        <a:bodyPr/>
        <a:lstStyle/>
        <a:p>
          <a:r>
            <a:rPr lang="nl-BE" dirty="0"/>
            <a:t>Nieuwe hemel en aarde</a:t>
          </a:r>
          <a:endParaRPr lang="nl-NL" dirty="0"/>
        </a:p>
      </dgm:t>
    </dgm:pt>
    <dgm:pt modelId="{475FA3E4-BCD8-4429-9635-433CC1ED1C0E}" type="parTrans" cxnId="{D84F6BC9-CAF3-43C2-90FA-C72F4DEDD403}">
      <dgm:prSet/>
      <dgm:spPr/>
      <dgm:t>
        <a:bodyPr/>
        <a:lstStyle/>
        <a:p>
          <a:endParaRPr lang="nl-NL"/>
        </a:p>
      </dgm:t>
    </dgm:pt>
    <dgm:pt modelId="{92E2A6AD-0AB5-4D29-98C4-330947717882}" type="sibTrans" cxnId="{D84F6BC9-CAF3-43C2-90FA-C72F4DEDD403}">
      <dgm:prSet/>
      <dgm:spPr/>
      <dgm:t>
        <a:bodyPr/>
        <a:lstStyle/>
        <a:p>
          <a:endParaRPr lang="nl-NL"/>
        </a:p>
      </dgm:t>
    </dgm:pt>
    <dgm:pt modelId="{D655AB70-61AC-4833-8803-41E975015C70}">
      <dgm:prSet phldrT="[Tekst]" phldr="0"/>
      <dgm:spPr/>
      <dgm:t>
        <a:bodyPr/>
        <a:lstStyle/>
        <a:p>
          <a:r>
            <a:rPr lang="nl-BE" dirty="0"/>
            <a:t>Tempel misbruikt</a:t>
          </a:r>
          <a:endParaRPr lang="nl-NL" dirty="0"/>
        </a:p>
      </dgm:t>
    </dgm:pt>
    <dgm:pt modelId="{10256B9F-7592-4E83-A7BF-42F816B85D82}" type="parTrans" cxnId="{F507A1AD-4446-4B0D-978F-67FA09211C9E}">
      <dgm:prSet/>
      <dgm:spPr/>
      <dgm:t>
        <a:bodyPr/>
        <a:lstStyle/>
        <a:p>
          <a:endParaRPr lang="nl-NL"/>
        </a:p>
      </dgm:t>
    </dgm:pt>
    <dgm:pt modelId="{6041EFC5-4FFC-40A1-9501-0145CCAB3AAC}" type="sibTrans" cxnId="{F507A1AD-4446-4B0D-978F-67FA09211C9E}">
      <dgm:prSet/>
      <dgm:spPr/>
      <dgm:t>
        <a:bodyPr/>
        <a:lstStyle/>
        <a:p>
          <a:endParaRPr lang="nl-NL"/>
        </a:p>
      </dgm:t>
    </dgm:pt>
    <dgm:pt modelId="{EC053DE9-4B37-4B22-A255-2C5E8C515D75}">
      <dgm:prSet phldrT="[Tekst]" phldr="0"/>
      <dgm:spPr/>
      <dgm:t>
        <a:bodyPr/>
        <a:lstStyle/>
        <a:p>
          <a:r>
            <a:rPr lang="nl-BE" dirty="0"/>
            <a:t>Israël 100% trouw</a:t>
          </a:r>
          <a:endParaRPr lang="nl-NL" dirty="0"/>
        </a:p>
      </dgm:t>
    </dgm:pt>
    <dgm:pt modelId="{478C5713-E847-417D-B591-ED18FD2A7CB0}" type="parTrans" cxnId="{180DC5FE-0607-48B3-9161-366F85ADB2A9}">
      <dgm:prSet/>
      <dgm:spPr/>
    </dgm:pt>
    <dgm:pt modelId="{056624B0-6EFA-4588-8F2F-4B0B4152DAA1}" type="sibTrans" cxnId="{180DC5FE-0607-48B3-9161-366F85ADB2A9}">
      <dgm:prSet/>
      <dgm:spPr/>
    </dgm:pt>
    <dgm:pt modelId="{F7389802-05E1-453E-80B0-CC6CDF106E1E}">
      <dgm:prSet phldrT="[Tekst]" phldr="0"/>
      <dgm:spPr/>
      <dgm:t>
        <a:bodyPr/>
        <a:lstStyle/>
        <a:p>
          <a:r>
            <a:rPr lang="nl-BE" dirty="0"/>
            <a:t>Israël &lt; 10% trouw</a:t>
          </a:r>
          <a:endParaRPr lang="nl-NL" dirty="0"/>
        </a:p>
      </dgm:t>
    </dgm:pt>
    <dgm:pt modelId="{A544A517-1D53-49F2-BE75-0F35DFD88C92}" type="parTrans" cxnId="{16A3E7D7-82EA-4591-9C74-3DEED155F7CE}">
      <dgm:prSet/>
      <dgm:spPr/>
    </dgm:pt>
    <dgm:pt modelId="{0A94F8E0-9B0E-4307-8445-2240094120AA}" type="sibTrans" cxnId="{16A3E7D7-82EA-4591-9C74-3DEED155F7CE}">
      <dgm:prSet/>
      <dgm:spPr/>
    </dgm:pt>
    <dgm:pt modelId="{BAAFE394-A5E6-460A-9C87-DA5C140A94A8}">
      <dgm:prSet phldrT="[Tekst]" phldr="0"/>
      <dgm:spPr/>
      <dgm:t>
        <a:bodyPr/>
        <a:lstStyle/>
        <a:p>
          <a:r>
            <a:rPr lang="nl-BE" dirty="0"/>
            <a:t>Lo-</a:t>
          </a:r>
          <a:r>
            <a:rPr lang="nl-BE" dirty="0" err="1"/>
            <a:t>Ammi</a:t>
          </a:r>
          <a:endParaRPr lang="nl-NL" dirty="0"/>
        </a:p>
      </dgm:t>
    </dgm:pt>
    <dgm:pt modelId="{AC54EB63-61F3-48D6-AB82-216544A8E076}" type="parTrans" cxnId="{6A794FB1-0ABB-4500-8D9F-81D6CA89BD5F}">
      <dgm:prSet/>
      <dgm:spPr/>
    </dgm:pt>
    <dgm:pt modelId="{D5D9C77E-1643-45D4-8C29-1B1F0F5DD686}" type="sibTrans" cxnId="{6A794FB1-0ABB-4500-8D9F-81D6CA89BD5F}">
      <dgm:prSet/>
      <dgm:spPr/>
    </dgm:pt>
    <dgm:pt modelId="{782D07D5-B290-4849-B3DA-409BED85A3E7}">
      <dgm:prSet phldrT="[Tekst]" phldr="0"/>
      <dgm:spPr/>
      <dgm:t>
        <a:bodyPr/>
        <a:lstStyle/>
        <a:p>
          <a:r>
            <a:rPr lang="nl-BE"/>
            <a:t>Tempel vernieuwd</a:t>
          </a:r>
          <a:endParaRPr lang="nl-NL" dirty="0"/>
        </a:p>
      </dgm:t>
    </dgm:pt>
    <dgm:pt modelId="{CBE3DB69-4644-4604-B397-21D1CD28C214}" type="parTrans" cxnId="{303BA0FF-FBCB-4836-B8D2-2AAED9DBC50E}">
      <dgm:prSet/>
      <dgm:spPr/>
    </dgm:pt>
    <dgm:pt modelId="{C92A32BB-640C-47C3-B294-B799A706B998}" type="sibTrans" cxnId="{303BA0FF-FBCB-4836-B8D2-2AAED9DBC50E}">
      <dgm:prSet/>
      <dgm:spPr/>
    </dgm:pt>
    <dgm:pt modelId="{A6AA8043-EB76-4315-89F5-985A854EC797}" type="pres">
      <dgm:prSet presAssocID="{DF00CD22-34EF-405A-9842-B70002BED906}" presName="Name0" presStyleCnt="0">
        <dgm:presLayoutVars>
          <dgm:dir/>
          <dgm:resizeHandles val="exact"/>
        </dgm:presLayoutVars>
      </dgm:prSet>
      <dgm:spPr/>
    </dgm:pt>
    <dgm:pt modelId="{D8833246-F9D6-413A-9EFB-E256A131D4D7}" type="pres">
      <dgm:prSet presAssocID="{EAD7579D-72E0-4619-9DBB-641B7104CFF1}" presName="parAndChTx" presStyleLbl="node1" presStyleIdx="0" presStyleCnt="5">
        <dgm:presLayoutVars>
          <dgm:bulletEnabled val="1"/>
        </dgm:presLayoutVars>
      </dgm:prSet>
      <dgm:spPr/>
    </dgm:pt>
    <dgm:pt modelId="{58ABFD1D-E2D0-42F2-A1CC-9FF48B1B27B0}" type="pres">
      <dgm:prSet presAssocID="{51053FC3-4C79-4B59-A2D3-08D65D41A435}" presName="parAndChSpace" presStyleCnt="0"/>
      <dgm:spPr/>
    </dgm:pt>
    <dgm:pt modelId="{53FAE7F5-86C8-4935-9B08-F49E6D827F20}" type="pres">
      <dgm:prSet presAssocID="{1F849BE8-49D8-4A35-8DFA-43F049FCD65D}" presName="parAndChTx" presStyleLbl="node1" presStyleIdx="1" presStyleCnt="5">
        <dgm:presLayoutVars>
          <dgm:bulletEnabled val="1"/>
        </dgm:presLayoutVars>
      </dgm:prSet>
      <dgm:spPr/>
    </dgm:pt>
    <dgm:pt modelId="{E300BFCA-710B-45E5-8D36-03DBCBA7A82D}" type="pres">
      <dgm:prSet presAssocID="{9761B186-5FD9-48BB-81CE-3D920C2B4540}" presName="parAndChSpace" presStyleCnt="0"/>
      <dgm:spPr/>
    </dgm:pt>
    <dgm:pt modelId="{92642320-9EDB-4B36-8E3F-C345BEC7BBBA}" type="pres">
      <dgm:prSet presAssocID="{F6C481FD-CAB8-4743-B1A1-1779792F49CF}" presName="parAndChTx" presStyleLbl="node1" presStyleIdx="2" presStyleCnt="5">
        <dgm:presLayoutVars>
          <dgm:bulletEnabled val="1"/>
        </dgm:presLayoutVars>
      </dgm:prSet>
      <dgm:spPr/>
    </dgm:pt>
    <dgm:pt modelId="{768F1EE6-41C5-4568-9F79-0AF6E0E1E135}" type="pres">
      <dgm:prSet presAssocID="{87DA115F-93A4-4960-83CF-237FCAE80F81}" presName="parAndChSpace" presStyleCnt="0"/>
      <dgm:spPr/>
    </dgm:pt>
    <dgm:pt modelId="{AC50EE73-9323-4E62-A96C-F85F35C23158}" type="pres">
      <dgm:prSet presAssocID="{FE6EAF34-BFC9-47C8-A5F6-62DC6AD072EA}" presName="parAndChTx" presStyleLbl="node1" presStyleIdx="3" presStyleCnt="5">
        <dgm:presLayoutVars>
          <dgm:bulletEnabled val="1"/>
        </dgm:presLayoutVars>
      </dgm:prSet>
      <dgm:spPr/>
    </dgm:pt>
    <dgm:pt modelId="{917CE7C7-09FF-40E0-B9E4-805A0B7417CE}" type="pres">
      <dgm:prSet presAssocID="{DB23941A-79BC-4B68-9654-155ED4CF9E9F}" presName="parAndChSpace" presStyleCnt="0"/>
      <dgm:spPr/>
    </dgm:pt>
    <dgm:pt modelId="{78C268FD-8F27-467E-9E3C-C6447A21D830}" type="pres">
      <dgm:prSet presAssocID="{7DF1B708-6A96-4774-AFEC-C55100CA1B22}" presName="parAndChTx" presStyleLbl="node1" presStyleIdx="4" presStyleCnt="5">
        <dgm:presLayoutVars>
          <dgm:bulletEnabled val="1"/>
        </dgm:presLayoutVars>
      </dgm:prSet>
      <dgm:spPr/>
    </dgm:pt>
  </dgm:ptLst>
  <dgm:cxnLst>
    <dgm:cxn modelId="{C6D06607-6EE1-40CC-A599-6AFA06F903D0}" srcId="{DF00CD22-34EF-405A-9842-B70002BED906}" destId="{FE6EAF34-BFC9-47C8-A5F6-62DC6AD072EA}" srcOrd="3" destOrd="0" parTransId="{4A35854A-51C8-47B5-BC9B-20EBB32D6498}" sibTransId="{DB23941A-79BC-4B68-9654-155ED4CF9E9F}"/>
    <dgm:cxn modelId="{B0106017-06BB-4B6B-996C-C09CD3AE0102}" type="presOf" srcId="{F6C481FD-CAB8-4743-B1A1-1779792F49CF}" destId="{92642320-9EDB-4B36-8E3F-C345BEC7BBBA}" srcOrd="0" destOrd="0" presId="urn:microsoft.com/office/officeart/2005/8/layout/hChevron3"/>
    <dgm:cxn modelId="{E379C520-D292-4BC2-B525-3CC9D9E9E647}" type="presOf" srcId="{BAAFE394-A5E6-460A-9C87-DA5C140A94A8}" destId="{D8833246-F9D6-413A-9EFB-E256A131D4D7}" srcOrd="0" destOrd="2" presId="urn:microsoft.com/office/officeart/2005/8/layout/hChevron3"/>
    <dgm:cxn modelId="{E0653C3B-3175-4ED5-9F3C-E169EC539DA4}" type="presOf" srcId="{782D07D5-B290-4849-B3DA-409BED85A3E7}" destId="{AC50EE73-9323-4E62-A96C-F85F35C23158}" srcOrd="0" destOrd="2" presId="urn:microsoft.com/office/officeart/2005/8/layout/hChevron3"/>
    <dgm:cxn modelId="{0390AA5E-1A69-4B15-88CD-3892421E9F51}" type="presOf" srcId="{F7389802-05E1-453E-80B0-CC6CDF106E1E}" destId="{D8833246-F9D6-413A-9EFB-E256A131D4D7}" srcOrd="0" destOrd="1" presId="urn:microsoft.com/office/officeart/2005/8/layout/hChevron3"/>
    <dgm:cxn modelId="{03358A44-B43A-4D07-BBC0-27F2A4FFAB96}" type="presOf" srcId="{D655AB70-61AC-4833-8803-41E975015C70}" destId="{92642320-9EDB-4B36-8E3F-C345BEC7BBBA}" srcOrd="0" destOrd="1" presId="urn:microsoft.com/office/officeart/2005/8/layout/hChevron3"/>
    <dgm:cxn modelId="{99AF916C-BC5D-4C7D-8EC4-0C3CE6D2C003}" srcId="{DF00CD22-34EF-405A-9842-B70002BED906}" destId="{EAD7579D-72E0-4619-9DBB-641B7104CFF1}" srcOrd="0" destOrd="0" parTransId="{A3046621-A4FF-4CE1-83A6-3287DE6A80F3}" sibTransId="{51053FC3-4C79-4B59-A2D3-08D65D41A435}"/>
    <dgm:cxn modelId="{CC28527C-8BDE-443C-91C4-5F3D06231A81}" type="presOf" srcId="{7DF1B708-6A96-4774-AFEC-C55100CA1B22}" destId="{78C268FD-8F27-467E-9E3C-C6447A21D830}" srcOrd="0" destOrd="0" presId="urn:microsoft.com/office/officeart/2005/8/layout/hChevron3"/>
    <dgm:cxn modelId="{06AE1788-924A-4FAB-89B7-80AD113C2E6B}" type="presOf" srcId="{EAD7579D-72E0-4619-9DBB-641B7104CFF1}" destId="{D8833246-F9D6-413A-9EFB-E256A131D4D7}" srcOrd="0" destOrd="0" presId="urn:microsoft.com/office/officeart/2005/8/layout/hChevron3"/>
    <dgm:cxn modelId="{E5D8A296-AF3E-428C-8C7F-18DD3FBB8F61}" type="presOf" srcId="{FE6EAF34-BFC9-47C8-A5F6-62DC6AD072EA}" destId="{AC50EE73-9323-4E62-A96C-F85F35C23158}" srcOrd="0" destOrd="0" presId="urn:microsoft.com/office/officeart/2005/8/layout/hChevron3"/>
    <dgm:cxn modelId="{0CDA8198-69F4-42AF-B121-0BAC39D6FEB5}" type="presOf" srcId="{DF00CD22-34EF-405A-9842-B70002BED906}" destId="{A6AA8043-EB76-4315-89F5-985A854EC797}" srcOrd="0" destOrd="0" presId="urn:microsoft.com/office/officeart/2005/8/layout/hChevron3"/>
    <dgm:cxn modelId="{F8C26099-501E-4159-A12F-C08759CDAAEB}" srcId="{DF00CD22-34EF-405A-9842-B70002BED906}" destId="{F6C481FD-CAB8-4743-B1A1-1779792F49CF}" srcOrd="2" destOrd="0" parTransId="{5D38A248-625A-4ED2-A903-3A2A5DA6A5DE}" sibTransId="{87DA115F-93A4-4960-83CF-237FCAE80F81}"/>
    <dgm:cxn modelId="{76FD72AD-49D2-49DB-842E-98851C2E6528}" srcId="{DF00CD22-34EF-405A-9842-B70002BED906}" destId="{1F849BE8-49D8-4A35-8DFA-43F049FCD65D}" srcOrd="1" destOrd="0" parTransId="{C53BB715-5F78-4E0A-B5AD-25DB0FF41871}" sibTransId="{9761B186-5FD9-48BB-81CE-3D920C2B4540}"/>
    <dgm:cxn modelId="{F507A1AD-4446-4B0D-978F-67FA09211C9E}" srcId="{F6C481FD-CAB8-4743-B1A1-1779792F49CF}" destId="{D655AB70-61AC-4833-8803-41E975015C70}" srcOrd="0" destOrd="0" parTransId="{10256B9F-7592-4E83-A7BF-42F816B85D82}" sibTransId="{6041EFC5-4FFC-40A1-9501-0145CCAB3AAC}"/>
    <dgm:cxn modelId="{6A794FB1-0ABB-4500-8D9F-81D6CA89BD5F}" srcId="{EAD7579D-72E0-4619-9DBB-641B7104CFF1}" destId="{BAAFE394-A5E6-460A-9C87-DA5C140A94A8}" srcOrd="1" destOrd="0" parTransId="{AC54EB63-61F3-48D6-AB82-216544A8E076}" sibTransId="{D5D9C77E-1643-45D4-8C29-1B1F0F5DD686}"/>
    <dgm:cxn modelId="{D84F6BC9-CAF3-43C2-90FA-C72F4DEDD403}" srcId="{DF00CD22-34EF-405A-9842-B70002BED906}" destId="{7DF1B708-6A96-4774-AFEC-C55100CA1B22}" srcOrd="4" destOrd="0" parTransId="{475FA3E4-BCD8-4429-9635-433CC1ED1C0E}" sibTransId="{92E2A6AD-0AB5-4D29-98C4-330947717882}"/>
    <dgm:cxn modelId="{451940D5-6C98-4C50-AC05-F64B907EB3C5}" type="presOf" srcId="{EC053DE9-4B37-4B22-A255-2C5E8C515D75}" destId="{AC50EE73-9323-4E62-A96C-F85F35C23158}" srcOrd="0" destOrd="1" presId="urn:microsoft.com/office/officeart/2005/8/layout/hChevron3"/>
    <dgm:cxn modelId="{16A3E7D7-82EA-4591-9C74-3DEED155F7CE}" srcId="{EAD7579D-72E0-4619-9DBB-641B7104CFF1}" destId="{F7389802-05E1-453E-80B0-CC6CDF106E1E}" srcOrd="0" destOrd="0" parTransId="{A544A517-1D53-49F2-BE75-0F35DFD88C92}" sibTransId="{0A94F8E0-9B0E-4307-8445-2240094120AA}"/>
    <dgm:cxn modelId="{08DF55F2-05E1-4BDB-87E1-DC5AD630F6AE}" type="presOf" srcId="{1F849BE8-49D8-4A35-8DFA-43F049FCD65D}" destId="{53FAE7F5-86C8-4935-9B08-F49E6D827F20}" srcOrd="0" destOrd="0" presId="urn:microsoft.com/office/officeart/2005/8/layout/hChevron3"/>
    <dgm:cxn modelId="{180DC5FE-0607-48B3-9161-366F85ADB2A9}" srcId="{FE6EAF34-BFC9-47C8-A5F6-62DC6AD072EA}" destId="{EC053DE9-4B37-4B22-A255-2C5E8C515D75}" srcOrd="0" destOrd="0" parTransId="{478C5713-E847-417D-B591-ED18FD2A7CB0}" sibTransId="{056624B0-6EFA-4588-8F2F-4B0B4152DAA1}"/>
    <dgm:cxn modelId="{303BA0FF-FBCB-4836-B8D2-2AAED9DBC50E}" srcId="{FE6EAF34-BFC9-47C8-A5F6-62DC6AD072EA}" destId="{782D07D5-B290-4849-B3DA-409BED85A3E7}" srcOrd="1" destOrd="0" parTransId="{CBE3DB69-4644-4604-B397-21D1CD28C214}" sibTransId="{C92A32BB-640C-47C3-B294-B799A706B998}"/>
    <dgm:cxn modelId="{B85246B0-7A69-47F1-A907-E4CD6352108E}" type="presParOf" srcId="{A6AA8043-EB76-4315-89F5-985A854EC797}" destId="{D8833246-F9D6-413A-9EFB-E256A131D4D7}" srcOrd="0" destOrd="0" presId="urn:microsoft.com/office/officeart/2005/8/layout/hChevron3"/>
    <dgm:cxn modelId="{4905EFC9-978C-444E-9786-9F434C7DBB13}" type="presParOf" srcId="{A6AA8043-EB76-4315-89F5-985A854EC797}" destId="{58ABFD1D-E2D0-42F2-A1CC-9FF48B1B27B0}" srcOrd="1" destOrd="0" presId="urn:microsoft.com/office/officeart/2005/8/layout/hChevron3"/>
    <dgm:cxn modelId="{27AFAA51-A37E-4B1B-A5C4-9A7F1618F068}" type="presParOf" srcId="{A6AA8043-EB76-4315-89F5-985A854EC797}" destId="{53FAE7F5-86C8-4935-9B08-F49E6D827F20}" srcOrd="2" destOrd="0" presId="urn:microsoft.com/office/officeart/2005/8/layout/hChevron3"/>
    <dgm:cxn modelId="{328D3A26-669C-4229-9EC3-2AAC0F6B6C78}" type="presParOf" srcId="{A6AA8043-EB76-4315-89F5-985A854EC797}" destId="{E300BFCA-710B-45E5-8D36-03DBCBA7A82D}" srcOrd="3" destOrd="0" presId="urn:microsoft.com/office/officeart/2005/8/layout/hChevron3"/>
    <dgm:cxn modelId="{E44D95C6-D393-4C90-B76E-6D9DEC93028F}" type="presParOf" srcId="{A6AA8043-EB76-4315-89F5-985A854EC797}" destId="{92642320-9EDB-4B36-8E3F-C345BEC7BBBA}" srcOrd="4" destOrd="0" presId="urn:microsoft.com/office/officeart/2005/8/layout/hChevron3"/>
    <dgm:cxn modelId="{266FF50A-0461-4BB4-9F37-0D591CD015E9}" type="presParOf" srcId="{A6AA8043-EB76-4315-89F5-985A854EC797}" destId="{768F1EE6-41C5-4568-9F79-0AF6E0E1E135}" srcOrd="5" destOrd="0" presId="urn:microsoft.com/office/officeart/2005/8/layout/hChevron3"/>
    <dgm:cxn modelId="{2F0CD0E5-B311-4CF2-B1F5-740B47953F6A}" type="presParOf" srcId="{A6AA8043-EB76-4315-89F5-985A854EC797}" destId="{AC50EE73-9323-4E62-A96C-F85F35C23158}" srcOrd="6" destOrd="0" presId="urn:microsoft.com/office/officeart/2005/8/layout/hChevron3"/>
    <dgm:cxn modelId="{E4484C85-ED85-41C8-B245-8425DA49524F}" type="presParOf" srcId="{A6AA8043-EB76-4315-89F5-985A854EC797}" destId="{917CE7C7-09FF-40E0-B9E4-805A0B7417CE}" srcOrd="7" destOrd="0" presId="urn:microsoft.com/office/officeart/2005/8/layout/hChevron3"/>
    <dgm:cxn modelId="{FBE84EBE-555D-49C7-B67B-CD002E33E1DC}" type="presParOf" srcId="{A6AA8043-EB76-4315-89F5-985A854EC797}" destId="{78C268FD-8F27-467E-9E3C-C6447A21D830}" srcOrd="8" destOrd="0" presId="urn:microsoft.com/office/officeart/2005/8/layout/hChevron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26E736-9298-4693-971C-C053943B26EA}">
      <dsp:nvSpPr>
        <dsp:cNvPr id="0" name=""/>
        <dsp:cNvSpPr/>
      </dsp:nvSpPr>
      <dsp:spPr>
        <a:xfrm>
          <a:off x="1213" y="79238"/>
          <a:ext cx="2365399" cy="946159"/>
        </a:xfrm>
        <a:prstGeom prst="homePlat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26670" bIns="53340" numCol="1" spcCol="1270" anchor="ctr" anchorCtr="0">
          <a:noAutofit/>
        </a:bodyPr>
        <a:lstStyle/>
        <a:p>
          <a:pPr marL="0" lvl="0" indent="0" algn="ctr" defTabSz="889000">
            <a:lnSpc>
              <a:spcPct val="90000"/>
            </a:lnSpc>
            <a:spcBef>
              <a:spcPct val="0"/>
            </a:spcBef>
            <a:spcAft>
              <a:spcPct val="35000"/>
            </a:spcAft>
            <a:buNone/>
          </a:pPr>
          <a:r>
            <a:rPr lang="nl-BE" sz="2000" kern="1200" dirty="0"/>
            <a:t>Nu</a:t>
          </a:r>
          <a:endParaRPr lang="nl-NL" sz="2000" kern="1200" dirty="0"/>
        </a:p>
      </dsp:txBody>
      <dsp:txXfrm>
        <a:off x="1213" y="79238"/>
        <a:ext cx="2128859" cy="946159"/>
      </dsp:txXfrm>
    </dsp:sp>
    <dsp:sp modelId="{A8474847-FC55-4144-9BBB-1785465B71F2}">
      <dsp:nvSpPr>
        <dsp:cNvPr id="0" name=""/>
        <dsp:cNvSpPr/>
      </dsp:nvSpPr>
      <dsp:spPr>
        <a:xfrm>
          <a:off x="1893532" y="79238"/>
          <a:ext cx="2365399" cy="946159"/>
        </a:xfrm>
        <a:prstGeom prst="chevron">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53340" rIns="26670" bIns="53340" numCol="1" spcCol="1270" anchor="ctr" anchorCtr="0">
          <a:noAutofit/>
        </a:bodyPr>
        <a:lstStyle/>
        <a:p>
          <a:pPr marL="0" lvl="0" indent="0" algn="ctr" defTabSz="889000">
            <a:lnSpc>
              <a:spcPct val="90000"/>
            </a:lnSpc>
            <a:spcBef>
              <a:spcPct val="0"/>
            </a:spcBef>
            <a:spcAft>
              <a:spcPct val="35000"/>
            </a:spcAft>
            <a:buNone/>
          </a:pPr>
          <a:r>
            <a:rPr lang="nl-BE" sz="2000" kern="1200" dirty="0"/>
            <a:t>…</a:t>
          </a:r>
          <a:endParaRPr lang="nl-NL" sz="2000" kern="1200" dirty="0"/>
        </a:p>
      </dsp:txBody>
      <dsp:txXfrm>
        <a:off x="2366612" y="79238"/>
        <a:ext cx="1419240" cy="946159"/>
      </dsp:txXfrm>
    </dsp:sp>
    <dsp:sp modelId="{5D46D818-F807-4A87-90D6-757420C01E66}">
      <dsp:nvSpPr>
        <dsp:cNvPr id="0" name=""/>
        <dsp:cNvSpPr/>
      </dsp:nvSpPr>
      <dsp:spPr>
        <a:xfrm>
          <a:off x="3785852" y="79238"/>
          <a:ext cx="2365399" cy="946159"/>
        </a:xfrm>
        <a:prstGeom prst="chevron">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53340" rIns="26670" bIns="53340" numCol="1" spcCol="1270" anchor="ctr" anchorCtr="0">
          <a:noAutofit/>
        </a:bodyPr>
        <a:lstStyle/>
        <a:p>
          <a:pPr marL="0" lvl="0" indent="0" algn="ctr" defTabSz="889000">
            <a:lnSpc>
              <a:spcPct val="90000"/>
            </a:lnSpc>
            <a:spcBef>
              <a:spcPct val="0"/>
            </a:spcBef>
            <a:spcAft>
              <a:spcPct val="35000"/>
            </a:spcAft>
            <a:buNone/>
          </a:pPr>
          <a:r>
            <a:rPr lang="nl-BE" sz="2000" kern="1200" dirty="0"/>
            <a:t>Laatste jaarweek</a:t>
          </a:r>
          <a:br>
            <a:rPr lang="nl-BE" sz="2000" kern="1200" dirty="0"/>
          </a:br>
          <a:r>
            <a:rPr lang="nl-BE" sz="2000" kern="1200" dirty="0"/>
            <a:t>7 jaren</a:t>
          </a:r>
          <a:endParaRPr lang="nl-NL" sz="2000" kern="1200" dirty="0"/>
        </a:p>
      </dsp:txBody>
      <dsp:txXfrm>
        <a:off x="4258932" y="79238"/>
        <a:ext cx="1419240" cy="946159"/>
      </dsp:txXfrm>
    </dsp:sp>
    <dsp:sp modelId="{856BA274-B749-40FE-BD8C-16AC9792BF94}">
      <dsp:nvSpPr>
        <dsp:cNvPr id="0" name=""/>
        <dsp:cNvSpPr/>
      </dsp:nvSpPr>
      <dsp:spPr>
        <a:xfrm>
          <a:off x="5678171" y="79238"/>
          <a:ext cx="2365399" cy="946159"/>
        </a:xfrm>
        <a:prstGeom prst="chevron">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53340" rIns="26670" bIns="53340" numCol="1" spcCol="1270" anchor="ctr" anchorCtr="0">
          <a:noAutofit/>
        </a:bodyPr>
        <a:lstStyle/>
        <a:p>
          <a:pPr marL="0" lvl="0" indent="0" algn="ctr" defTabSz="889000">
            <a:lnSpc>
              <a:spcPct val="90000"/>
            </a:lnSpc>
            <a:spcBef>
              <a:spcPct val="0"/>
            </a:spcBef>
            <a:spcAft>
              <a:spcPct val="35000"/>
            </a:spcAft>
            <a:buNone/>
          </a:pPr>
          <a:r>
            <a:rPr lang="nl-BE" sz="2000" kern="1200" dirty="0"/>
            <a:t>Vrederijk</a:t>
          </a:r>
          <a:endParaRPr lang="nl-NL" sz="2000" kern="1200" dirty="0"/>
        </a:p>
      </dsp:txBody>
      <dsp:txXfrm>
        <a:off x="6151251" y="79238"/>
        <a:ext cx="1419240" cy="946159"/>
      </dsp:txXfrm>
    </dsp:sp>
    <dsp:sp modelId="{5A9C1A13-3B7C-4E9B-A3BF-3E22A3D42093}">
      <dsp:nvSpPr>
        <dsp:cNvPr id="0" name=""/>
        <dsp:cNvSpPr/>
      </dsp:nvSpPr>
      <dsp:spPr>
        <a:xfrm>
          <a:off x="7570491" y="79238"/>
          <a:ext cx="2365399" cy="946159"/>
        </a:xfrm>
        <a:prstGeom prst="chevron">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53340" rIns="26670" bIns="53340" numCol="1" spcCol="1270" anchor="ctr" anchorCtr="0">
          <a:noAutofit/>
        </a:bodyPr>
        <a:lstStyle/>
        <a:p>
          <a:pPr marL="0" lvl="0" indent="0" algn="ctr" defTabSz="889000">
            <a:lnSpc>
              <a:spcPct val="90000"/>
            </a:lnSpc>
            <a:spcBef>
              <a:spcPct val="0"/>
            </a:spcBef>
            <a:spcAft>
              <a:spcPct val="35000"/>
            </a:spcAft>
            <a:buNone/>
          </a:pPr>
          <a:r>
            <a:rPr lang="nl-BE" sz="2000" kern="1200"/>
            <a:t>Nieuwe hemel en aarde</a:t>
          </a:r>
          <a:endParaRPr lang="nl-NL" sz="2000" kern="1200" dirty="0"/>
        </a:p>
      </dsp:txBody>
      <dsp:txXfrm>
        <a:off x="8043571" y="79238"/>
        <a:ext cx="1419240" cy="9461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CC4BD5-C0D6-4AD6-A80E-E98807BDFC7D}">
      <dsp:nvSpPr>
        <dsp:cNvPr id="0" name=""/>
        <dsp:cNvSpPr/>
      </dsp:nvSpPr>
      <dsp:spPr>
        <a:xfrm>
          <a:off x="1045733" y="932393"/>
          <a:ext cx="2069065" cy="2069125"/>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BBEE63-99DA-4D09-A6AF-4FFB638DC6A3}">
      <dsp:nvSpPr>
        <dsp:cNvPr id="0" name=""/>
        <dsp:cNvSpPr/>
      </dsp:nvSpPr>
      <dsp:spPr>
        <a:xfrm>
          <a:off x="1502704" y="1681500"/>
          <a:ext cx="1154375" cy="577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nl-BE" sz="1700" kern="1200" dirty="0"/>
            <a:t>‘Grote verdrukking’</a:t>
          </a:r>
          <a:endParaRPr lang="nl-NL" sz="1700" kern="1200" dirty="0"/>
        </a:p>
      </dsp:txBody>
      <dsp:txXfrm>
        <a:off x="1502704" y="1681500"/>
        <a:ext cx="1154375" cy="577119"/>
      </dsp:txXfrm>
    </dsp:sp>
    <dsp:sp modelId="{F2EDD60D-0FD4-491C-BF85-089CCAD04CA1}">
      <dsp:nvSpPr>
        <dsp:cNvPr id="0" name=""/>
        <dsp:cNvSpPr/>
      </dsp:nvSpPr>
      <dsp:spPr>
        <a:xfrm>
          <a:off x="618629" y="2258620"/>
          <a:ext cx="1777485" cy="1778236"/>
        </a:xfrm>
        <a:prstGeom prst="blockArc">
          <a:avLst>
            <a:gd name="adj1" fmla="val 0"/>
            <a:gd name="adj2" fmla="val 18900000"/>
            <a:gd name="adj3" fmla="val 1274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4B0069-7923-4ED2-BEC1-9C7E2B4EBD5D}">
      <dsp:nvSpPr>
        <dsp:cNvPr id="0" name=""/>
        <dsp:cNvSpPr/>
      </dsp:nvSpPr>
      <dsp:spPr>
        <a:xfrm>
          <a:off x="925516" y="2872683"/>
          <a:ext cx="1154375" cy="577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nl-BE" sz="1700" kern="1200" dirty="0"/>
            <a:t>Dag van Jahweh</a:t>
          </a:r>
          <a:endParaRPr lang="nl-NL" sz="1700" kern="1200" dirty="0"/>
        </a:p>
      </dsp:txBody>
      <dsp:txXfrm>
        <a:off x="925516" y="2872683"/>
        <a:ext cx="1154375" cy="5771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833246-F9D6-413A-9EFB-E256A131D4D7}">
      <dsp:nvSpPr>
        <dsp:cNvPr id="0" name=""/>
        <dsp:cNvSpPr/>
      </dsp:nvSpPr>
      <dsp:spPr>
        <a:xfrm>
          <a:off x="1213" y="0"/>
          <a:ext cx="2365399" cy="1104636"/>
        </a:xfrm>
        <a:prstGeom prst="homePlate">
          <a:avLst>
            <a:gd name="adj" fmla="val 25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446" tIns="45720" rIns="333784" bIns="45720" numCol="1" spcCol="1270" anchor="t" anchorCtr="0">
          <a:noAutofit/>
        </a:bodyPr>
        <a:lstStyle/>
        <a:p>
          <a:pPr marL="0" lvl="0" indent="0" algn="l" defTabSz="800100">
            <a:lnSpc>
              <a:spcPct val="90000"/>
            </a:lnSpc>
            <a:spcBef>
              <a:spcPct val="0"/>
            </a:spcBef>
            <a:spcAft>
              <a:spcPct val="35000"/>
            </a:spcAft>
            <a:buNone/>
          </a:pPr>
          <a:r>
            <a:rPr lang="nl-BE" sz="1800" kern="1200" dirty="0"/>
            <a:t>Nu</a:t>
          </a:r>
          <a:endParaRPr lang="nl-NL" sz="1800" kern="1200" dirty="0"/>
        </a:p>
        <a:p>
          <a:pPr marL="114300" lvl="1" indent="-114300" algn="l" defTabSz="622300">
            <a:lnSpc>
              <a:spcPct val="90000"/>
            </a:lnSpc>
            <a:spcBef>
              <a:spcPct val="0"/>
            </a:spcBef>
            <a:spcAft>
              <a:spcPct val="15000"/>
            </a:spcAft>
            <a:buChar char="•"/>
          </a:pPr>
          <a:r>
            <a:rPr lang="nl-BE" sz="1400" kern="1200" dirty="0"/>
            <a:t>Israël &lt; 10% trouw</a:t>
          </a:r>
          <a:endParaRPr lang="nl-NL" sz="1400" kern="1200" dirty="0"/>
        </a:p>
        <a:p>
          <a:pPr marL="114300" lvl="1" indent="-114300" algn="l" defTabSz="622300">
            <a:lnSpc>
              <a:spcPct val="90000"/>
            </a:lnSpc>
            <a:spcBef>
              <a:spcPct val="0"/>
            </a:spcBef>
            <a:spcAft>
              <a:spcPct val="15000"/>
            </a:spcAft>
            <a:buChar char="•"/>
          </a:pPr>
          <a:r>
            <a:rPr lang="nl-BE" sz="1400" kern="1200" dirty="0"/>
            <a:t>Lo-</a:t>
          </a:r>
          <a:r>
            <a:rPr lang="nl-BE" sz="1400" kern="1200" dirty="0" err="1"/>
            <a:t>Ammi</a:t>
          </a:r>
          <a:endParaRPr lang="nl-NL" sz="1400" kern="1200" dirty="0"/>
        </a:p>
      </dsp:txBody>
      <dsp:txXfrm>
        <a:off x="1213" y="0"/>
        <a:ext cx="2227320" cy="1104636"/>
      </dsp:txXfrm>
    </dsp:sp>
    <dsp:sp modelId="{53FAE7F5-86C8-4935-9B08-F49E6D827F20}">
      <dsp:nvSpPr>
        <dsp:cNvPr id="0" name=""/>
        <dsp:cNvSpPr/>
      </dsp:nvSpPr>
      <dsp:spPr>
        <a:xfrm>
          <a:off x="1893532" y="0"/>
          <a:ext cx="2365399" cy="1104636"/>
        </a:xfrm>
        <a:prstGeom prst="chevron">
          <a:avLst>
            <a:gd name="adj" fmla="val 25000"/>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446" tIns="45720" rIns="83446" bIns="45720" numCol="1" spcCol="1270" anchor="ctr" anchorCtr="0">
          <a:noAutofit/>
        </a:bodyPr>
        <a:lstStyle/>
        <a:p>
          <a:pPr marL="0" lvl="0" indent="0" algn="ctr" defTabSz="800100">
            <a:lnSpc>
              <a:spcPct val="90000"/>
            </a:lnSpc>
            <a:spcBef>
              <a:spcPct val="0"/>
            </a:spcBef>
            <a:spcAft>
              <a:spcPct val="35000"/>
            </a:spcAft>
            <a:buNone/>
          </a:pPr>
          <a:r>
            <a:rPr lang="nl-BE" sz="1800" kern="1200" dirty="0"/>
            <a:t>…</a:t>
          </a:r>
          <a:endParaRPr lang="nl-NL" sz="1800" kern="1200" dirty="0"/>
        </a:p>
      </dsp:txBody>
      <dsp:txXfrm>
        <a:off x="2169691" y="0"/>
        <a:ext cx="1813081" cy="1104636"/>
      </dsp:txXfrm>
    </dsp:sp>
    <dsp:sp modelId="{92642320-9EDB-4B36-8E3F-C345BEC7BBBA}">
      <dsp:nvSpPr>
        <dsp:cNvPr id="0" name=""/>
        <dsp:cNvSpPr/>
      </dsp:nvSpPr>
      <dsp:spPr>
        <a:xfrm>
          <a:off x="3785852" y="0"/>
          <a:ext cx="2365399" cy="1104636"/>
        </a:xfrm>
        <a:prstGeom prst="chevron">
          <a:avLst>
            <a:gd name="adj" fmla="val 25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446" tIns="45720" rIns="83446" bIns="45720" numCol="1" spcCol="1270" anchor="t" anchorCtr="0">
          <a:noAutofit/>
        </a:bodyPr>
        <a:lstStyle/>
        <a:p>
          <a:pPr marL="0" lvl="0" indent="0" algn="l" defTabSz="800100">
            <a:lnSpc>
              <a:spcPct val="90000"/>
            </a:lnSpc>
            <a:spcBef>
              <a:spcPct val="0"/>
            </a:spcBef>
            <a:spcAft>
              <a:spcPct val="35000"/>
            </a:spcAft>
            <a:buNone/>
          </a:pPr>
          <a:r>
            <a:rPr lang="nl-BE" sz="1800" kern="1200" dirty="0"/>
            <a:t>Laatste jaarweek</a:t>
          </a:r>
          <a:br>
            <a:rPr lang="nl-BE" sz="1800" kern="1200" dirty="0"/>
          </a:br>
          <a:r>
            <a:rPr lang="nl-BE" sz="1800" kern="1200" dirty="0"/>
            <a:t>2x3½ jaar</a:t>
          </a:r>
          <a:endParaRPr lang="nl-NL" sz="1800" kern="1200" dirty="0"/>
        </a:p>
        <a:p>
          <a:pPr marL="114300" lvl="1" indent="-114300" algn="l" defTabSz="622300">
            <a:lnSpc>
              <a:spcPct val="90000"/>
            </a:lnSpc>
            <a:spcBef>
              <a:spcPct val="0"/>
            </a:spcBef>
            <a:spcAft>
              <a:spcPct val="15000"/>
            </a:spcAft>
            <a:buChar char="•"/>
          </a:pPr>
          <a:r>
            <a:rPr lang="nl-BE" sz="1400" kern="1200" dirty="0"/>
            <a:t>Tempel misbruikt</a:t>
          </a:r>
          <a:endParaRPr lang="nl-NL" sz="1400" kern="1200" dirty="0"/>
        </a:p>
      </dsp:txBody>
      <dsp:txXfrm>
        <a:off x="4062011" y="0"/>
        <a:ext cx="1813081" cy="1104636"/>
      </dsp:txXfrm>
    </dsp:sp>
    <dsp:sp modelId="{AC50EE73-9323-4E62-A96C-F85F35C23158}">
      <dsp:nvSpPr>
        <dsp:cNvPr id="0" name=""/>
        <dsp:cNvSpPr/>
      </dsp:nvSpPr>
      <dsp:spPr>
        <a:xfrm>
          <a:off x="5678171" y="0"/>
          <a:ext cx="2365399" cy="1104636"/>
        </a:xfrm>
        <a:prstGeom prst="chevron">
          <a:avLst>
            <a:gd name="adj" fmla="val 25000"/>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446" tIns="45720" rIns="83446" bIns="45720" numCol="1" spcCol="1270" anchor="t" anchorCtr="0">
          <a:noAutofit/>
        </a:bodyPr>
        <a:lstStyle/>
        <a:p>
          <a:pPr marL="0" lvl="0" indent="0" algn="l" defTabSz="800100">
            <a:lnSpc>
              <a:spcPct val="90000"/>
            </a:lnSpc>
            <a:spcBef>
              <a:spcPct val="0"/>
            </a:spcBef>
            <a:spcAft>
              <a:spcPct val="35000"/>
            </a:spcAft>
            <a:buNone/>
          </a:pPr>
          <a:r>
            <a:rPr lang="nl-BE" sz="1800" kern="1200" dirty="0"/>
            <a:t>Vrederijk</a:t>
          </a:r>
          <a:endParaRPr lang="nl-NL" sz="1800" kern="1200" dirty="0"/>
        </a:p>
        <a:p>
          <a:pPr marL="114300" lvl="1" indent="-114300" algn="l" defTabSz="622300">
            <a:lnSpc>
              <a:spcPct val="90000"/>
            </a:lnSpc>
            <a:spcBef>
              <a:spcPct val="0"/>
            </a:spcBef>
            <a:spcAft>
              <a:spcPct val="15000"/>
            </a:spcAft>
            <a:buChar char="•"/>
          </a:pPr>
          <a:r>
            <a:rPr lang="nl-BE" sz="1400" kern="1200" dirty="0"/>
            <a:t>Israël 100% trouw</a:t>
          </a:r>
          <a:endParaRPr lang="nl-NL" sz="1400" kern="1200" dirty="0"/>
        </a:p>
        <a:p>
          <a:pPr marL="114300" lvl="1" indent="-114300" algn="l" defTabSz="622300">
            <a:lnSpc>
              <a:spcPct val="90000"/>
            </a:lnSpc>
            <a:spcBef>
              <a:spcPct val="0"/>
            </a:spcBef>
            <a:spcAft>
              <a:spcPct val="15000"/>
            </a:spcAft>
            <a:buChar char="•"/>
          </a:pPr>
          <a:r>
            <a:rPr lang="nl-BE" sz="1400" kern="1200"/>
            <a:t>Tempel vernieuwd</a:t>
          </a:r>
          <a:endParaRPr lang="nl-NL" sz="1400" kern="1200" dirty="0"/>
        </a:p>
      </dsp:txBody>
      <dsp:txXfrm>
        <a:off x="5954330" y="0"/>
        <a:ext cx="1813081" cy="1104636"/>
      </dsp:txXfrm>
    </dsp:sp>
    <dsp:sp modelId="{78C268FD-8F27-467E-9E3C-C6447A21D830}">
      <dsp:nvSpPr>
        <dsp:cNvPr id="0" name=""/>
        <dsp:cNvSpPr/>
      </dsp:nvSpPr>
      <dsp:spPr>
        <a:xfrm>
          <a:off x="7570491" y="0"/>
          <a:ext cx="2365399" cy="1104636"/>
        </a:xfrm>
        <a:prstGeom prst="chevron">
          <a:avLst>
            <a:gd name="adj" fmla="val 25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446" tIns="45720" rIns="83446" bIns="45720" numCol="1" spcCol="1270" anchor="ctr" anchorCtr="0">
          <a:noAutofit/>
        </a:bodyPr>
        <a:lstStyle/>
        <a:p>
          <a:pPr marL="0" lvl="0" indent="0" algn="ctr" defTabSz="800100">
            <a:lnSpc>
              <a:spcPct val="90000"/>
            </a:lnSpc>
            <a:spcBef>
              <a:spcPct val="0"/>
            </a:spcBef>
            <a:spcAft>
              <a:spcPct val="35000"/>
            </a:spcAft>
            <a:buNone/>
          </a:pPr>
          <a:r>
            <a:rPr lang="nl-BE" sz="1800" kern="1200" dirty="0"/>
            <a:t>Nieuwe hemel en aarde</a:t>
          </a:r>
          <a:endParaRPr lang="nl-NL" sz="1800" kern="1200" dirty="0"/>
        </a:p>
      </dsp:txBody>
      <dsp:txXfrm>
        <a:off x="7846650" y="0"/>
        <a:ext cx="1813081" cy="1104636"/>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13/10/2025</a:t>
            </a:fld>
            <a:endParaRPr lang="nl-BE"/>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1C2164C-9A06-44E9-B44C-B8B034C7459D}" type="slidenum">
              <a:rPr lang="nl-BE" smtClean="0"/>
              <a:t>3</a:t>
            </a:fld>
            <a:endParaRPr lang="nl-BE"/>
          </a:p>
        </p:txBody>
      </p:sp>
    </p:spTree>
    <p:extLst>
      <p:ext uri="{BB962C8B-B14F-4D97-AF65-F5344CB8AC3E}">
        <p14:creationId xmlns:p14="http://schemas.microsoft.com/office/powerpoint/2010/main" val="1892175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270000" y="935302"/>
            <a:ext cx="7620000" cy="1989667"/>
          </a:xfrm>
        </p:spPr>
        <p:txBody>
          <a:bodyPr anchor="b"/>
          <a:lstStyle>
            <a:lvl1pPr algn="ctr">
              <a:defRPr sz="5000"/>
            </a:lvl1pPr>
          </a:lstStyle>
          <a:p>
            <a:r>
              <a:rPr lang="nl-NL"/>
              <a:t>Klik om stijl te bewerken</a:t>
            </a:r>
            <a:endParaRPr lang="en-US" dirty="0"/>
          </a:p>
        </p:txBody>
      </p:sp>
      <p:sp>
        <p:nvSpPr>
          <p:cNvPr id="3" name="Subtitle 2"/>
          <p:cNvSpPr>
            <a:spLocks noGrp="1"/>
          </p:cNvSpPr>
          <p:nvPr>
            <p:ph type="subTitle" idx="1"/>
          </p:nvPr>
        </p:nvSpPr>
        <p:spPr>
          <a:xfrm>
            <a:off x="1270000" y="3001698"/>
            <a:ext cx="7620000" cy="1379802"/>
          </a:xfrm>
        </p:spPr>
        <p:txBody>
          <a:bodyPr/>
          <a:lstStyle>
            <a:lvl1pPr marL="0" indent="0" algn="ctr">
              <a:buNone/>
              <a:defRPr sz="2000"/>
            </a:lvl1pPr>
            <a:lvl2pPr marL="380985" indent="0" algn="ctr">
              <a:buNone/>
              <a:defRPr sz="1667"/>
            </a:lvl2pPr>
            <a:lvl3pPr marL="761970" indent="0" algn="ctr">
              <a:buNone/>
              <a:defRPr sz="1500"/>
            </a:lvl3pPr>
            <a:lvl4pPr marL="1142954" indent="0" algn="ctr">
              <a:buNone/>
              <a:defRPr sz="1333"/>
            </a:lvl4pPr>
            <a:lvl5pPr marL="1523939" indent="0" algn="ctr">
              <a:buNone/>
              <a:defRPr sz="1333"/>
            </a:lvl5pPr>
            <a:lvl6pPr marL="1904924" indent="0" algn="ctr">
              <a:buNone/>
              <a:defRPr sz="1333"/>
            </a:lvl6pPr>
            <a:lvl7pPr marL="2285909" indent="0" algn="ctr">
              <a:buNone/>
              <a:defRPr sz="1333"/>
            </a:lvl7pPr>
            <a:lvl8pPr marL="2666893" indent="0" algn="ctr">
              <a:buNone/>
              <a:defRPr sz="1333"/>
            </a:lvl8pPr>
            <a:lvl9pPr marL="3047878" indent="0" algn="ctr">
              <a:buNone/>
              <a:defRPr sz="1333"/>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591679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341011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70750" y="304271"/>
            <a:ext cx="2190750" cy="48431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98500" y="304271"/>
            <a:ext cx="6445250" cy="484319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64631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621946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93208" y="1424782"/>
            <a:ext cx="8763000" cy="2377281"/>
          </a:xfrm>
        </p:spPr>
        <p:txBody>
          <a:bodyPr anchor="b"/>
          <a:lstStyle>
            <a:lvl1pPr>
              <a:defRPr sz="5000"/>
            </a:lvl1pPr>
          </a:lstStyle>
          <a:p>
            <a:r>
              <a:rPr lang="nl-NL"/>
              <a:t>Klik om stijl te bewerken</a:t>
            </a:r>
            <a:endParaRPr lang="en-US" dirty="0"/>
          </a:p>
        </p:txBody>
      </p:sp>
      <p:sp>
        <p:nvSpPr>
          <p:cNvPr id="3" name="Text Placeholder 2"/>
          <p:cNvSpPr>
            <a:spLocks noGrp="1"/>
          </p:cNvSpPr>
          <p:nvPr>
            <p:ph type="body" idx="1"/>
          </p:nvPr>
        </p:nvSpPr>
        <p:spPr>
          <a:xfrm>
            <a:off x="693208" y="3824553"/>
            <a:ext cx="8763000" cy="1250156"/>
          </a:xfrm>
        </p:spPr>
        <p:txBody>
          <a:bodyPr/>
          <a:lstStyle>
            <a:lvl1pPr marL="0" indent="0">
              <a:buNone/>
              <a:defRPr sz="2000">
                <a:solidFill>
                  <a:schemeClr val="tx1">
                    <a:tint val="75000"/>
                  </a:schemeClr>
                </a:solidFill>
              </a:defRPr>
            </a:lvl1pPr>
            <a:lvl2pPr marL="380985" indent="0">
              <a:buNone/>
              <a:defRPr sz="1667">
                <a:solidFill>
                  <a:schemeClr val="tx1">
                    <a:tint val="75000"/>
                  </a:schemeClr>
                </a:solidFill>
              </a:defRPr>
            </a:lvl2pPr>
            <a:lvl3pPr marL="761970" indent="0">
              <a:buNone/>
              <a:defRPr sz="1500">
                <a:solidFill>
                  <a:schemeClr val="tx1">
                    <a:tint val="75000"/>
                  </a:schemeClr>
                </a:solidFill>
              </a:defRPr>
            </a:lvl3pPr>
            <a:lvl4pPr marL="1142954" indent="0">
              <a:buNone/>
              <a:defRPr sz="1333">
                <a:solidFill>
                  <a:schemeClr val="tx1">
                    <a:tint val="75000"/>
                  </a:schemeClr>
                </a:solidFill>
              </a:defRPr>
            </a:lvl4pPr>
            <a:lvl5pPr marL="1523939" indent="0">
              <a:buNone/>
              <a:defRPr sz="1333">
                <a:solidFill>
                  <a:schemeClr val="tx1">
                    <a:tint val="75000"/>
                  </a:schemeClr>
                </a:solidFill>
              </a:defRPr>
            </a:lvl5pPr>
            <a:lvl6pPr marL="1904924" indent="0">
              <a:buNone/>
              <a:defRPr sz="1333">
                <a:solidFill>
                  <a:schemeClr val="tx1">
                    <a:tint val="75000"/>
                  </a:schemeClr>
                </a:solidFill>
              </a:defRPr>
            </a:lvl6pPr>
            <a:lvl7pPr marL="2285909" indent="0">
              <a:buNone/>
              <a:defRPr sz="1333">
                <a:solidFill>
                  <a:schemeClr val="tx1">
                    <a:tint val="75000"/>
                  </a:schemeClr>
                </a:solidFill>
              </a:defRPr>
            </a:lvl7pPr>
            <a:lvl8pPr marL="2666893" indent="0">
              <a:buNone/>
              <a:defRPr sz="1333">
                <a:solidFill>
                  <a:schemeClr val="tx1">
                    <a:tint val="75000"/>
                  </a:schemeClr>
                </a:solidFill>
              </a:defRPr>
            </a:lvl8pPr>
            <a:lvl9pPr marL="3047878" indent="0">
              <a:buNone/>
              <a:defRPr sz="1333">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747097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98500" y="1521354"/>
            <a:ext cx="43180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143500" y="1521354"/>
            <a:ext cx="43180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902350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99823" y="304271"/>
            <a:ext cx="8763000" cy="1104636"/>
          </a:xfrm>
        </p:spPr>
        <p:txBody>
          <a:bodyPr/>
          <a:lstStyle/>
          <a:p>
            <a:r>
              <a:rPr lang="nl-NL"/>
              <a:t>Klik om stijl te bewerken</a:t>
            </a:r>
            <a:endParaRPr lang="en-US" dirty="0"/>
          </a:p>
        </p:txBody>
      </p:sp>
      <p:sp>
        <p:nvSpPr>
          <p:cNvPr id="3" name="Text Placeholder 2"/>
          <p:cNvSpPr>
            <a:spLocks noGrp="1"/>
          </p:cNvSpPr>
          <p:nvPr>
            <p:ph type="body" idx="1"/>
          </p:nvPr>
        </p:nvSpPr>
        <p:spPr>
          <a:xfrm>
            <a:off x="699824" y="1400969"/>
            <a:ext cx="4298156" cy="686593"/>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nl-NL"/>
              <a:t>Klikken om de tekststijl van het model te bewerken</a:t>
            </a:r>
          </a:p>
        </p:txBody>
      </p:sp>
      <p:sp>
        <p:nvSpPr>
          <p:cNvPr id="4" name="Content Placeholder 3"/>
          <p:cNvSpPr>
            <a:spLocks noGrp="1"/>
          </p:cNvSpPr>
          <p:nvPr>
            <p:ph sz="half" idx="2"/>
          </p:nvPr>
        </p:nvSpPr>
        <p:spPr>
          <a:xfrm>
            <a:off x="699824" y="2087563"/>
            <a:ext cx="4298156"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143500" y="1400969"/>
            <a:ext cx="4319323" cy="686593"/>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nl-NL"/>
              <a:t>Klikken om de tekststijl van het model te bewerken</a:t>
            </a:r>
          </a:p>
        </p:txBody>
      </p:sp>
      <p:sp>
        <p:nvSpPr>
          <p:cNvPr id="6" name="Content Placeholder 5"/>
          <p:cNvSpPr>
            <a:spLocks noGrp="1"/>
          </p:cNvSpPr>
          <p:nvPr>
            <p:ph sz="quarter" idx="4"/>
          </p:nvPr>
        </p:nvSpPr>
        <p:spPr>
          <a:xfrm>
            <a:off x="5143500" y="2087563"/>
            <a:ext cx="4319323"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156A9CE0-2A50-46AE-BAC7-239E11F0A585}" type="datetimeFigureOut">
              <a:rPr lang="nl-BE" smtClean="0"/>
              <a:t>13/10/2025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10913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156A9CE0-2A50-46AE-BAC7-239E11F0A585}" type="datetimeFigureOut">
              <a:rPr lang="nl-BE" smtClean="0"/>
              <a:t>13/10/2025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241608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A9CE0-2A50-46AE-BAC7-239E11F0A585}" type="datetimeFigureOut">
              <a:rPr lang="nl-BE" smtClean="0"/>
              <a:t>13/10/2025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577297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99824" y="381000"/>
            <a:ext cx="3276864" cy="1333500"/>
          </a:xfrm>
        </p:spPr>
        <p:txBody>
          <a:bodyPr anchor="b"/>
          <a:lstStyle>
            <a:lvl1pPr>
              <a:defRPr sz="2667"/>
            </a:lvl1pPr>
          </a:lstStyle>
          <a:p>
            <a:r>
              <a:rPr lang="nl-NL"/>
              <a:t>Klik om stijl te bewerken</a:t>
            </a:r>
            <a:endParaRPr lang="en-US" dirty="0"/>
          </a:p>
        </p:txBody>
      </p:sp>
      <p:sp>
        <p:nvSpPr>
          <p:cNvPr id="3" name="Content Placeholder 2"/>
          <p:cNvSpPr>
            <a:spLocks noGrp="1"/>
          </p:cNvSpPr>
          <p:nvPr>
            <p:ph idx="1"/>
          </p:nvPr>
        </p:nvSpPr>
        <p:spPr>
          <a:xfrm>
            <a:off x="4319323" y="822855"/>
            <a:ext cx="5143500" cy="4061354"/>
          </a:xfrm>
        </p:spPr>
        <p:txBody>
          <a:bodyPr/>
          <a:lstStyle>
            <a:lvl1pPr>
              <a:defRPr sz="2667"/>
            </a:lvl1pPr>
            <a:lvl2pPr>
              <a:defRPr sz="2333"/>
            </a:lvl2pPr>
            <a:lvl3pPr>
              <a:defRPr sz="2000"/>
            </a:lvl3pPr>
            <a:lvl4pPr>
              <a:defRPr sz="1667"/>
            </a:lvl4pPr>
            <a:lvl5pPr>
              <a:defRPr sz="1667"/>
            </a:lvl5pPr>
            <a:lvl6pPr>
              <a:defRPr sz="1667"/>
            </a:lvl6pPr>
            <a:lvl7pPr>
              <a:defRPr sz="1667"/>
            </a:lvl7pPr>
            <a:lvl8pPr>
              <a:defRPr sz="1667"/>
            </a:lvl8pPr>
            <a:lvl9pPr>
              <a:defRPr sz="1667"/>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99824" y="1714500"/>
            <a:ext cx="3276864" cy="3176323"/>
          </a:xfrm>
        </p:spPr>
        <p:txBody>
          <a:bodyPr/>
          <a:lstStyle>
            <a:lvl1pPr marL="0" indent="0">
              <a:buNone/>
              <a:defRPr sz="1333"/>
            </a:lvl1pPr>
            <a:lvl2pPr marL="380985" indent="0">
              <a:buNone/>
              <a:defRPr sz="1167"/>
            </a:lvl2pPr>
            <a:lvl3pPr marL="761970" indent="0">
              <a:buNone/>
              <a:defRPr sz="1000"/>
            </a:lvl3pPr>
            <a:lvl4pPr marL="1142954" indent="0">
              <a:buNone/>
              <a:defRPr sz="833"/>
            </a:lvl4pPr>
            <a:lvl5pPr marL="1523939" indent="0">
              <a:buNone/>
              <a:defRPr sz="833"/>
            </a:lvl5pPr>
            <a:lvl6pPr marL="1904924" indent="0">
              <a:buNone/>
              <a:defRPr sz="833"/>
            </a:lvl6pPr>
            <a:lvl7pPr marL="2285909" indent="0">
              <a:buNone/>
              <a:defRPr sz="833"/>
            </a:lvl7pPr>
            <a:lvl8pPr marL="2666893" indent="0">
              <a:buNone/>
              <a:defRPr sz="833"/>
            </a:lvl8pPr>
            <a:lvl9pPr marL="3047878" indent="0">
              <a:buNone/>
              <a:defRPr sz="833"/>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545630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99824" y="381000"/>
            <a:ext cx="3276864" cy="1333500"/>
          </a:xfrm>
        </p:spPr>
        <p:txBody>
          <a:bodyPr anchor="b"/>
          <a:lstStyle>
            <a:lvl1pPr>
              <a:defRPr sz="2667"/>
            </a:lvl1pPr>
          </a:lstStyle>
          <a:p>
            <a:r>
              <a:rPr lang="nl-NL"/>
              <a:t>Klik om stijl te bewerken</a:t>
            </a:r>
            <a:endParaRPr lang="en-US" dirty="0"/>
          </a:p>
        </p:txBody>
      </p:sp>
      <p:sp>
        <p:nvSpPr>
          <p:cNvPr id="3" name="Picture Placeholder 2"/>
          <p:cNvSpPr>
            <a:spLocks noGrp="1" noChangeAspect="1"/>
          </p:cNvSpPr>
          <p:nvPr>
            <p:ph type="pic" idx="1"/>
          </p:nvPr>
        </p:nvSpPr>
        <p:spPr>
          <a:xfrm>
            <a:off x="4319323" y="822855"/>
            <a:ext cx="5143500" cy="4061354"/>
          </a:xfrm>
        </p:spPr>
        <p:txBody>
          <a:bodyPr anchor="t"/>
          <a:lstStyle>
            <a:lvl1pPr marL="0" indent="0">
              <a:buNone/>
              <a:defRPr sz="2667"/>
            </a:lvl1pPr>
            <a:lvl2pPr marL="380985" indent="0">
              <a:buNone/>
              <a:defRPr sz="2333"/>
            </a:lvl2pPr>
            <a:lvl3pPr marL="761970" indent="0">
              <a:buNone/>
              <a:defRPr sz="2000"/>
            </a:lvl3pPr>
            <a:lvl4pPr marL="1142954" indent="0">
              <a:buNone/>
              <a:defRPr sz="1667"/>
            </a:lvl4pPr>
            <a:lvl5pPr marL="1523939" indent="0">
              <a:buNone/>
              <a:defRPr sz="1667"/>
            </a:lvl5pPr>
            <a:lvl6pPr marL="1904924" indent="0">
              <a:buNone/>
              <a:defRPr sz="1667"/>
            </a:lvl6pPr>
            <a:lvl7pPr marL="2285909" indent="0">
              <a:buNone/>
              <a:defRPr sz="1667"/>
            </a:lvl7pPr>
            <a:lvl8pPr marL="2666893" indent="0">
              <a:buNone/>
              <a:defRPr sz="1667"/>
            </a:lvl8pPr>
            <a:lvl9pPr marL="3047878" indent="0">
              <a:buNone/>
              <a:defRPr sz="1667"/>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99824" y="1714500"/>
            <a:ext cx="3276864" cy="3176323"/>
          </a:xfrm>
        </p:spPr>
        <p:txBody>
          <a:bodyPr/>
          <a:lstStyle>
            <a:lvl1pPr marL="0" indent="0">
              <a:buNone/>
              <a:defRPr sz="1333"/>
            </a:lvl1pPr>
            <a:lvl2pPr marL="380985" indent="0">
              <a:buNone/>
              <a:defRPr sz="1167"/>
            </a:lvl2pPr>
            <a:lvl3pPr marL="761970" indent="0">
              <a:buNone/>
              <a:defRPr sz="1000"/>
            </a:lvl3pPr>
            <a:lvl4pPr marL="1142954" indent="0">
              <a:buNone/>
              <a:defRPr sz="833"/>
            </a:lvl4pPr>
            <a:lvl5pPr marL="1523939" indent="0">
              <a:buNone/>
              <a:defRPr sz="833"/>
            </a:lvl5pPr>
            <a:lvl6pPr marL="1904924" indent="0">
              <a:buNone/>
              <a:defRPr sz="833"/>
            </a:lvl6pPr>
            <a:lvl7pPr marL="2285909" indent="0">
              <a:buNone/>
              <a:defRPr sz="833"/>
            </a:lvl7pPr>
            <a:lvl8pPr marL="2666893" indent="0">
              <a:buNone/>
              <a:defRPr sz="833"/>
            </a:lvl8pPr>
            <a:lvl9pPr marL="3047878" indent="0">
              <a:buNone/>
              <a:defRPr sz="833"/>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384945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8500" y="304271"/>
            <a:ext cx="8763000" cy="110463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98500" y="1521354"/>
            <a:ext cx="8763000" cy="362611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98500" y="5296959"/>
            <a:ext cx="2286000" cy="304271"/>
          </a:xfrm>
          <a:prstGeom prst="rect">
            <a:avLst/>
          </a:prstGeom>
        </p:spPr>
        <p:txBody>
          <a:bodyPr vert="horz" lIns="91440" tIns="45720" rIns="91440" bIns="45720" rtlCol="0" anchor="ctr"/>
          <a:lstStyle>
            <a:lvl1pPr algn="l">
              <a:defRPr sz="1000">
                <a:solidFill>
                  <a:schemeClr val="tx1">
                    <a:tint val="75000"/>
                  </a:schemeClr>
                </a:solidFill>
              </a:defRPr>
            </a:lvl1pPr>
          </a:lstStyle>
          <a:p>
            <a:fld id="{156A9CE0-2A50-46AE-BAC7-239E11F0A585}" type="datetimeFigureOut">
              <a:rPr lang="nl-BE" smtClean="0"/>
              <a:t>13/10/2025</a:t>
            </a:fld>
            <a:endParaRPr lang="nl-BE"/>
          </a:p>
        </p:txBody>
      </p:sp>
      <p:sp>
        <p:nvSpPr>
          <p:cNvPr id="5" name="Footer Placeholder 4"/>
          <p:cNvSpPr>
            <a:spLocks noGrp="1"/>
          </p:cNvSpPr>
          <p:nvPr>
            <p:ph type="ftr" sz="quarter" idx="3"/>
          </p:nvPr>
        </p:nvSpPr>
        <p:spPr>
          <a:xfrm>
            <a:off x="3365500" y="5296959"/>
            <a:ext cx="3429000" cy="304271"/>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7175500" y="5296959"/>
            <a:ext cx="2286000" cy="304271"/>
          </a:xfrm>
          <a:prstGeom prst="rect">
            <a:avLst/>
          </a:prstGeom>
        </p:spPr>
        <p:txBody>
          <a:bodyPr vert="horz" lIns="91440" tIns="45720" rIns="91440" bIns="45720" rtlCol="0" anchor="ctr"/>
          <a:lstStyle>
            <a:lvl1pPr algn="r">
              <a:defRPr sz="1000">
                <a:solidFill>
                  <a:schemeClr val="tx1">
                    <a:tint val="75000"/>
                  </a:schemeClr>
                </a:solidFill>
              </a:defRPr>
            </a:lvl1pPr>
          </a:lstStyle>
          <a:p>
            <a:fld id="{DAB4EA4A-6954-4ADB-A712-F23F7F2A8EF6}" type="slidenum">
              <a:rPr lang="nl-BE" smtClean="0"/>
              <a:t>‹nr.›</a:t>
            </a:fld>
            <a:endParaRPr lang="nl-BE"/>
          </a:p>
        </p:txBody>
      </p:sp>
    </p:spTree>
    <p:extLst>
      <p:ext uri="{BB962C8B-B14F-4D97-AF65-F5344CB8AC3E}">
        <p14:creationId xmlns:p14="http://schemas.microsoft.com/office/powerpoint/2010/main" val="334301175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761970" rtl="0" eaLnBrk="1" latinLnBrk="0" hangingPunct="1">
        <a:lnSpc>
          <a:spcPct val="90000"/>
        </a:lnSpc>
        <a:spcBef>
          <a:spcPct val="0"/>
        </a:spcBef>
        <a:buNone/>
        <a:defRPr sz="3667" kern="1200">
          <a:solidFill>
            <a:schemeClr val="tx1"/>
          </a:solidFill>
          <a:latin typeface="+mj-lt"/>
          <a:ea typeface="+mj-ea"/>
          <a:cs typeface="+mj-cs"/>
        </a:defRPr>
      </a:lvl1pPr>
    </p:titleStyle>
    <p:bodyStyle>
      <a:lvl1pPr marL="190492" indent="-190492" algn="l" defTabSz="761970" rtl="0" eaLnBrk="1" latinLnBrk="0" hangingPunct="1">
        <a:lnSpc>
          <a:spcPct val="90000"/>
        </a:lnSpc>
        <a:spcBef>
          <a:spcPts val="833"/>
        </a:spcBef>
        <a:buFont typeface="Arial" panose="020B0604020202020204" pitchFamily="34" charset="0"/>
        <a:buChar char="•"/>
        <a:defRPr sz="2333" kern="1200">
          <a:solidFill>
            <a:schemeClr val="tx1"/>
          </a:solidFill>
          <a:latin typeface="+mn-lt"/>
          <a:ea typeface="+mn-ea"/>
          <a:cs typeface="+mn-cs"/>
        </a:defRPr>
      </a:lvl1pPr>
      <a:lvl2pPr marL="571477" indent="-190492" algn="l" defTabSz="761970" rtl="0" eaLnBrk="1" latinLnBrk="0" hangingPunct="1">
        <a:lnSpc>
          <a:spcPct val="90000"/>
        </a:lnSpc>
        <a:spcBef>
          <a:spcPts val="417"/>
        </a:spcBef>
        <a:buFont typeface="Arial" panose="020B0604020202020204" pitchFamily="34" charset="0"/>
        <a:buChar char="•"/>
        <a:defRPr sz="2000" kern="1200">
          <a:solidFill>
            <a:schemeClr val="tx1"/>
          </a:solidFill>
          <a:latin typeface="+mn-lt"/>
          <a:ea typeface="+mn-ea"/>
          <a:cs typeface="+mn-cs"/>
        </a:defRPr>
      </a:lvl2pPr>
      <a:lvl3pPr marL="952462" indent="-190492" algn="l" defTabSz="761970" rtl="0" eaLnBrk="1" latinLnBrk="0" hangingPunct="1">
        <a:lnSpc>
          <a:spcPct val="90000"/>
        </a:lnSpc>
        <a:spcBef>
          <a:spcPts val="417"/>
        </a:spcBef>
        <a:buFont typeface="Arial" panose="020B0604020202020204" pitchFamily="34" charset="0"/>
        <a:buChar char="•"/>
        <a:defRPr sz="1667" kern="1200">
          <a:solidFill>
            <a:schemeClr val="tx1"/>
          </a:solidFill>
          <a:latin typeface="+mn-lt"/>
          <a:ea typeface="+mn-ea"/>
          <a:cs typeface="+mn-cs"/>
        </a:defRPr>
      </a:lvl3pPr>
      <a:lvl4pPr marL="1333447"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4pPr>
      <a:lvl5pPr marL="1714431"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5pPr>
      <a:lvl6pPr marL="2095416"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6pPr>
      <a:lvl7pPr marL="2476401"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7pPr>
      <a:lvl8pPr marL="2857386"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8pPr>
      <a:lvl9pPr marL="3238370"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32E62931-8EB4-42BB-BAAB-D8757BE66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157459"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5306217" y="607220"/>
            <a:ext cx="4154011" cy="2630900"/>
          </a:xfrm>
          <a:noFill/>
        </p:spPr>
        <p:txBody>
          <a:bodyPr>
            <a:normAutofit/>
          </a:bodyPr>
          <a:lstStyle/>
          <a:p>
            <a:pPr algn="l"/>
            <a:r>
              <a:rPr lang="nl-BE" sz="4300" dirty="0"/>
              <a:t>Israël en de verdrukking</a:t>
            </a:r>
          </a:p>
        </p:txBody>
      </p:sp>
      <p:sp>
        <p:nvSpPr>
          <p:cNvPr id="3" name="Ondertitel 2"/>
          <p:cNvSpPr>
            <a:spLocks noGrp="1"/>
          </p:cNvSpPr>
          <p:nvPr>
            <p:ph type="subTitle" idx="1"/>
          </p:nvPr>
        </p:nvSpPr>
        <p:spPr>
          <a:xfrm>
            <a:off x="5306217" y="3393370"/>
            <a:ext cx="4154011" cy="1714408"/>
          </a:xfrm>
          <a:noFill/>
        </p:spPr>
        <p:txBody>
          <a:bodyPr>
            <a:normAutofit/>
          </a:bodyPr>
          <a:lstStyle/>
          <a:p>
            <a:pPr algn="l"/>
            <a:r>
              <a:rPr lang="nl-BE" dirty="0"/>
              <a:t>dr. Raymond R. Hausoul</a:t>
            </a:r>
          </a:p>
        </p:txBody>
      </p:sp>
      <p:pic>
        <p:nvPicPr>
          <p:cNvPr id="4" name="Afbeelding 3">
            <a:extLst>
              <a:ext uri="{FF2B5EF4-FFF2-40B4-BE49-F238E27FC236}">
                <a16:creationId xmlns:a16="http://schemas.microsoft.com/office/drawing/2014/main" id="{2620A4A5-C474-F4E3-E923-2395A60AC389}"/>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0"/>
            <a:ext cx="5002411" cy="5715000"/>
          </a:xfrm>
          <a:prstGeom prst="rect">
            <a:avLst/>
          </a:prstGeom>
        </p:spPr>
      </p:pic>
    </p:spTree>
    <p:extLst>
      <p:ext uri="{BB962C8B-B14F-4D97-AF65-F5344CB8AC3E}">
        <p14:creationId xmlns:p14="http://schemas.microsoft.com/office/powerpoint/2010/main" val="401915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15E283-AD4E-AB7C-B3DF-11305E5A638C}"/>
              </a:ext>
            </a:extLst>
          </p:cNvPr>
          <p:cNvSpPr>
            <a:spLocks noGrp="1"/>
          </p:cNvSpPr>
          <p:nvPr>
            <p:ph type="title"/>
          </p:nvPr>
        </p:nvSpPr>
        <p:spPr/>
        <p:txBody>
          <a:bodyPr/>
          <a:lstStyle/>
          <a:p>
            <a:r>
              <a:rPr lang="nl-BE" dirty="0"/>
              <a:t>Basistekst</a:t>
            </a:r>
            <a:endParaRPr lang="nl-NL" dirty="0"/>
          </a:p>
        </p:txBody>
      </p:sp>
      <p:graphicFrame>
        <p:nvGraphicFramePr>
          <p:cNvPr id="4" name="Tijdelijke aanduiding voor inhoud 3">
            <a:extLst>
              <a:ext uri="{FF2B5EF4-FFF2-40B4-BE49-F238E27FC236}">
                <a16:creationId xmlns:a16="http://schemas.microsoft.com/office/drawing/2014/main" id="{2E0091B0-E555-5AE3-D416-7C3E7471359D}"/>
              </a:ext>
            </a:extLst>
          </p:cNvPr>
          <p:cNvGraphicFramePr>
            <a:graphicFrameLocks noGrp="1"/>
          </p:cNvGraphicFramePr>
          <p:nvPr>
            <p:ph idx="1"/>
            <p:extLst>
              <p:ext uri="{D42A27DB-BD31-4B8C-83A1-F6EECF244321}">
                <p14:modId xmlns:p14="http://schemas.microsoft.com/office/powerpoint/2010/main" val="1112320210"/>
              </p:ext>
            </p:extLst>
          </p:nvPr>
        </p:nvGraphicFramePr>
        <p:xfrm>
          <a:off x="111448" y="4585693"/>
          <a:ext cx="9937104" cy="1104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jdelijke aanduiding voor inhoud 2">
            <a:extLst>
              <a:ext uri="{FF2B5EF4-FFF2-40B4-BE49-F238E27FC236}">
                <a16:creationId xmlns:a16="http://schemas.microsoft.com/office/drawing/2014/main" id="{4D70227A-2478-0F40-A878-00D7CCD02367}"/>
              </a:ext>
            </a:extLst>
          </p:cNvPr>
          <p:cNvSpPr txBox="1">
            <a:spLocks/>
          </p:cNvSpPr>
          <p:nvPr/>
        </p:nvSpPr>
        <p:spPr>
          <a:xfrm>
            <a:off x="698500" y="1521354"/>
            <a:ext cx="8763000" cy="3064339"/>
          </a:xfrm>
          <a:prstGeom prst="rect">
            <a:avLst/>
          </a:prstGeom>
        </p:spPr>
        <p:txBody>
          <a:bodyPr vert="horz" lIns="91440" tIns="45720" rIns="91440" bIns="45720" rtlCol="0">
            <a:normAutofit/>
          </a:bodyPr>
          <a:lstStyle>
            <a:lvl1pPr marL="190492" indent="-190492" algn="l" defTabSz="761970" rtl="0" eaLnBrk="1" latinLnBrk="0" hangingPunct="1">
              <a:lnSpc>
                <a:spcPct val="90000"/>
              </a:lnSpc>
              <a:spcBef>
                <a:spcPts val="833"/>
              </a:spcBef>
              <a:buFont typeface="Arial" panose="020B0604020202020204" pitchFamily="34" charset="0"/>
              <a:buChar char="•"/>
              <a:defRPr sz="2333" kern="1200">
                <a:solidFill>
                  <a:schemeClr val="tx1"/>
                </a:solidFill>
                <a:latin typeface="+mn-lt"/>
                <a:ea typeface="+mn-ea"/>
                <a:cs typeface="+mn-cs"/>
              </a:defRPr>
            </a:lvl1pPr>
            <a:lvl2pPr marL="571477" indent="-190492" algn="l" defTabSz="761970" rtl="0" eaLnBrk="1" latinLnBrk="0" hangingPunct="1">
              <a:lnSpc>
                <a:spcPct val="90000"/>
              </a:lnSpc>
              <a:spcBef>
                <a:spcPts val="417"/>
              </a:spcBef>
              <a:buFont typeface="Arial" panose="020B0604020202020204" pitchFamily="34" charset="0"/>
              <a:buChar char="•"/>
              <a:defRPr sz="2000" kern="1200">
                <a:solidFill>
                  <a:schemeClr val="tx1"/>
                </a:solidFill>
                <a:latin typeface="+mn-lt"/>
                <a:ea typeface="+mn-ea"/>
                <a:cs typeface="+mn-cs"/>
              </a:defRPr>
            </a:lvl2pPr>
            <a:lvl3pPr marL="952462" indent="-190492" algn="l" defTabSz="761970" rtl="0" eaLnBrk="1" latinLnBrk="0" hangingPunct="1">
              <a:lnSpc>
                <a:spcPct val="90000"/>
              </a:lnSpc>
              <a:spcBef>
                <a:spcPts val="417"/>
              </a:spcBef>
              <a:buFont typeface="Arial" panose="020B0604020202020204" pitchFamily="34" charset="0"/>
              <a:buChar char="•"/>
              <a:defRPr sz="1667" kern="1200">
                <a:solidFill>
                  <a:schemeClr val="tx1"/>
                </a:solidFill>
                <a:latin typeface="+mn-lt"/>
                <a:ea typeface="+mn-ea"/>
                <a:cs typeface="+mn-cs"/>
              </a:defRPr>
            </a:lvl3pPr>
            <a:lvl4pPr marL="1333447"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4pPr>
            <a:lvl5pPr marL="1714431"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5pPr>
            <a:lvl6pPr marL="2095416"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6pPr>
            <a:lvl7pPr marL="2476401"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7pPr>
            <a:lvl8pPr marL="2857386"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8pPr>
            <a:lvl9pPr marL="3238370"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9pPr>
          </a:lstStyle>
          <a:p>
            <a:pPr marL="0" indent="0">
              <a:buNone/>
            </a:pPr>
            <a:r>
              <a:rPr lang="nl-BE" dirty="0"/>
              <a:t>Hij [de antichrist] zal een sterk verbond [van vrede] sluiten met velen [uit Israël], één zevental lang [d.i. zeven jaar, Lev.25:8]. De helft van het zevental [7/2=3½ jaar] zal hij offers noch gaven laten brengen [in de tempel], en boven op het altaar zal een verwoesting brengende gruwel te zien zijn [de resterende 3½ jaar], totdat het aangekondigde einde van die verwoestende kracht komt.</a:t>
            </a:r>
          </a:p>
          <a:p>
            <a:pPr marL="0" indent="0" algn="r">
              <a:buNone/>
            </a:pPr>
            <a:r>
              <a:rPr lang="nl-BE" dirty="0"/>
              <a:t>– Daniël 9:27</a:t>
            </a:r>
            <a:endParaRPr lang="nl-NL" dirty="0"/>
          </a:p>
        </p:txBody>
      </p:sp>
      <p:sp>
        <p:nvSpPr>
          <p:cNvPr id="3" name="Bijschrift: pijl-omlaag 2">
            <a:extLst>
              <a:ext uri="{FF2B5EF4-FFF2-40B4-BE49-F238E27FC236}">
                <a16:creationId xmlns:a16="http://schemas.microsoft.com/office/drawing/2014/main" id="{3E074372-BBB8-7700-A809-4748AA27CA2C}"/>
              </a:ext>
            </a:extLst>
          </p:cNvPr>
          <p:cNvSpPr/>
          <p:nvPr/>
        </p:nvSpPr>
        <p:spPr>
          <a:xfrm>
            <a:off x="5440040" y="3948256"/>
            <a:ext cx="720080" cy="720080"/>
          </a:xfrm>
          <a:prstGeom prst="downArrowCallo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nl-BE" dirty="0"/>
              <a:t>Komst</a:t>
            </a:r>
            <a:endParaRPr lang="nl-NL" dirty="0"/>
          </a:p>
        </p:txBody>
      </p:sp>
    </p:spTree>
    <p:extLst>
      <p:ext uri="{BB962C8B-B14F-4D97-AF65-F5344CB8AC3E}">
        <p14:creationId xmlns:p14="http://schemas.microsoft.com/office/powerpoint/2010/main" val="3120884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a:extLst>
              <a:ext uri="{FF2B5EF4-FFF2-40B4-BE49-F238E27FC236}">
                <a16:creationId xmlns:a16="http://schemas.microsoft.com/office/drawing/2014/main" id="{8A534FF0-4725-5AAE-5D8E-37EB47F7D016}"/>
              </a:ext>
            </a:extLst>
          </p:cNvPr>
          <p:cNvGraphicFramePr>
            <a:graphicFrameLocks noGrp="1"/>
          </p:cNvGraphicFramePr>
          <p:nvPr>
            <p:ph idx="1"/>
            <p:extLst>
              <p:ext uri="{D42A27DB-BD31-4B8C-83A1-F6EECF244321}">
                <p14:modId xmlns:p14="http://schemas.microsoft.com/office/powerpoint/2010/main" val="2227751625"/>
              </p:ext>
            </p:extLst>
          </p:nvPr>
        </p:nvGraphicFramePr>
        <p:xfrm>
          <a:off x="6902176" y="-238845"/>
          <a:ext cx="3733428" cy="49692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Tijdelijke aanduiding voor inhoud 3">
            <a:extLst>
              <a:ext uri="{FF2B5EF4-FFF2-40B4-BE49-F238E27FC236}">
                <a16:creationId xmlns:a16="http://schemas.microsoft.com/office/drawing/2014/main" id="{04FD428E-A2D8-CF45-1D18-1BD4A1D9D0AF}"/>
              </a:ext>
            </a:extLst>
          </p:cNvPr>
          <p:cNvGraphicFramePr>
            <a:graphicFrameLocks/>
          </p:cNvGraphicFramePr>
          <p:nvPr>
            <p:extLst>
              <p:ext uri="{D42A27DB-BD31-4B8C-83A1-F6EECF244321}">
                <p14:modId xmlns:p14="http://schemas.microsoft.com/office/powerpoint/2010/main" val="343898246"/>
              </p:ext>
            </p:extLst>
          </p:nvPr>
        </p:nvGraphicFramePr>
        <p:xfrm>
          <a:off x="111448" y="4585693"/>
          <a:ext cx="9937104" cy="110463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Tijdelijke aanduiding voor inhoud 2">
            <a:extLst>
              <a:ext uri="{FF2B5EF4-FFF2-40B4-BE49-F238E27FC236}">
                <a16:creationId xmlns:a16="http://schemas.microsoft.com/office/drawing/2014/main" id="{01C80680-1C02-D8EB-337A-0708C22C10CD}"/>
              </a:ext>
            </a:extLst>
          </p:cNvPr>
          <p:cNvSpPr txBox="1">
            <a:spLocks/>
          </p:cNvSpPr>
          <p:nvPr/>
        </p:nvSpPr>
        <p:spPr>
          <a:xfrm>
            <a:off x="698500" y="193204"/>
            <a:ext cx="6613748" cy="4392489"/>
          </a:xfrm>
          <a:prstGeom prst="rect">
            <a:avLst/>
          </a:prstGeom>
        </p:spPr>
        <p:txBody>
          <a:bodyPr vert="horz" lIns="91440" tIns="45720" rIns="91440" bIns="45720" rtlCol="0">
            <a:normAutofit/>
          </a:bodyPr>
          <a:lstStyle>
            <a:lvl1pPr marL="190492" indent="-190492" algn="l" defTabSz="761970" rtl="0" eaLnBrk="1" latinLnBrk="0" hangingPunct="1">
              <a:lnSpc>
                <a:spcPct val="90000"/>
              </a:lnSpc>
              <a:spcBef>
                <a:spcPts val="833"/>
              </a:spcBef>
              <a:buFont typeface="Arial" panose="020B0604020202020204" pitchFamily="34" charset="0"/>
              <a:buChar char="•"/>
              <a:defRPr sz="2333" kern="1200">
                <a:solidFill>
                  <a:schemeClr val="tx1"/>
                </a:solidFill>
                <a:latin typeface="+mn-lt"/>
                <a:ea typeface="+mn-ea"/>
                <a:cs typeface="+mn-cs"/>
              </a:defRPr>
            </a:lvl1pPr>
            <a:lvl2pPr marL="571477" indent="-190492" algn="l" defTabSz="761970" rtl="0" eaLnBrk="1" latinLnBrk="0" hangingPunct="1">
              <a:lnSpc>
                <a:spcPct val="90000"/>
              </a:lnSpc>
              <a:spcBef>
                <a:spcPts val="417"/>
              </a:spcBef>
              <a:buFont typeface="Arial" panose="020B0604020202020204" pitchFamily="34" charset="0"/>
              <a:buChar char="•"/>
              <a:defRPr sz="2000" kern="1200">
                <a:solidFill>
                  <a:schemeClr val="tx1"/>
                </a:solidFill>
                <a:latin typeface="+mn-lt"/>
                <a:ea typeface="+mn-ea"/>
                <a:cs typeface="+mn-cs"/>
              </a:defRPr>
            </a:lvl2pPr>
            <a:lvl3pPr marL="952462" indent="-190492" algn="l" defTabSz="761970" rtl="0" eaLnBrk="1" latinLnBrk="0" hangingPunct="1">
              <a:lnSpc>
                <a:spcPct val="90000"/>
              </a:lnSpc>
              <a:spcBef>
                <a:spcPts val="417"/>
              </a:spcBef>
              <a:buFont typeface="Arial" panose="020B0604020202020204" pitchFamily="34" charset="0"/>
              <a:buChar char="•"/>
              <a:defRPr sz="1667" kern="1200">
                <a:solidFill>
                  <a:schemeClr val="tx1"/>
                </a:solidFill>
                <a:latin typeface="+mn-lt"/>
                <a:ea typeface="+mn-ea"/>
                <a:cs typeface="+mn-cs"/>
              </a:defRPr>
            </a:lvl3pPr>
            <a:lvl4pPr marL="1333447"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4pPr>
            <a:lvl5pPr marL="1714431"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5pPr>
            <a:lvl6pPr marL="2095416"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6pPr>
            <a:lvl7pPr marL="2476401"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7pPr>
            <a:lvl8pPr marL="2857386"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8pPr>
            <a:lvl9pPr marL="3238370"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9pPr>
          </a:lstStyle>
          <a:p>
            <a:pPr marL="0" indent="0">
              <a:buNone/>
            </a:pPr>
            <a:r>
              <a:rPr lang="nl-BE" dirty="0"/>
              <a:t>De koning Messias zal komen en terugkeren naar het koninkrijk van David, naar zijn oude heerlijkheid. Hij zal het heiligdom herbouwen en de verbannen joden uit de diaspora verzamelen. Al de wetten zullen opnieuw in werking treden in deze dagen, net zoals in vroegere dagen.</a:t>
            </a:r>
          </a:p>
          <a:p>
            <a:pPr marL="0" indent="0" algn="r">
              <a:buNone/>
            </a:pPr>
            <a:r>
              <a:rPr lang="nl-BE" dirty="0"/>
              <a:t>– Babylonische Talmoed, traktaat </a:t>
            </a:r>
            <a:r>
              <a:rPr lang="nl-BE" i="1" dirty="0" err="1"/>
              <a:t>Sjebuot</a:t>
            </a:r>
            <a:r>
              <a:rPr lang="nl-BE" dirty="0"/>
              <a:t> 15a</a:t>
            </a:r>
            <a:endParaRPr lang="nl-NL" dirty="0"/>
          </a:p>
        </p:txBody>
      </p:sp>
      <p:sp>
        <p:nvSpPr>
          <p:cNvPr id="2" name="Bijschrift: pijl-omlaag 1">
            <a:extLst>
              <a:ext uri="{FF2B5EF4-FFF2-40B4-BE49-F238E27FC236}">
                <a16:creationId xmlns:a16="http://schemas.microsoft.com/office/drawing/2014/main" id="{D517E4C6-0B03-8E04-86AB-394D81EB7E14}"/>
              </a:ext>
            </a:extLst>
          </p:cNvPr>
          <p:cNvSpPr/>
          <p:nvPr/>
        </p:nvSpPr>
        <p:spPr>
          <a:xfrm>
            <a:off x="5440040" y="3865613"/>
            <a:ext cx="720080" cy="720080"/>
          </a:xfrm>
          <a:prstGeom prst="downArrowCallo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nl-BE" dirty="0"/>
              <a:t>Komst</a:t>
            </a:r>
            <a:endParaRPr lang="nl-NL" dirty="0"/>
          </a:p>
        </p:txBody>
      </p:sp>
    </p:spTree>
    <p:extLst>
      <p:ext uri="{BB962C8B-B14F-4D97-AF65-F5344CB8AC3E}">
        <p14:creationId xmlns:p14="http://schemas.microsoft.com/office/powerpoint/2010/main" val="2298399595"/>
      </p:ext>
    </p:extLst>
  </p:cSld>
  <p:clrMapOvr>
    <a:masterClrMapping/>
  </p:clrMapOvr>
</p:sld>
</file>

<file path=ppt/theme/theme1.xml><?xml version="1.0" encoding="utf-8"?>
<a:theme xmlns:a="http://schemas.openxmlformats.org/drawingml/2006/main" name="Office 2013 - 2022 Thema">
  <a:themeElements>
    <a:clrScheme name="Office 2013 - 2022 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1295</TotalTime>
  <Words>207</Words>
  <Application>Microsoft Office PowerPoint</Application>
  <PresentationFormat>Aangepast</PresentationFormat>
  <Paragraphs>27</Paragraphs>
  <Slides>3</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3</vt:i4>
      </vt:variant>
    </vt:vector>
  </HeadingPairs>
  <TitlesOfParts>
    <vt:vector size="7" baseType="lpstr">
      <vt:lpstr>Arial</vt:lpstr>
      <vt:lpstr>Calibri</vt:lpstr>
      <vt:lpstr>Calibri Light</vt:lpstr>
      <vt:lpstr>Office 2013 - 2022 Thema</vt:lpstr>
      <vt:lpstr>Israël en de verdrukking</vt:lpstr>
      <vt:lpstr>Basistekst</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Raymond  Hausoul</cp:lastModifiedBy>
  <cp:revision>94</cp:revision>
  <dcterms:created xsi:type="dcterms:W3CDTF">2019-09-04T13:46:42Z</dcterms:created>
  <dcterms:modified xsi:type="dcterms:W3CDTF">2025-10-13T15:47:58Z</dcterms:modified>
</cp:coreProperties>
</file>